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9"/>
  </p:notesMasterIdLst>
  <p:sldIdLst>
    <p:sldId id="256" r:id="rId2"/>
    <p:sldId id="257" r:id="rId3"/>
    <p:sldId id="258" r:id="rId4"/>
    <p:sldId id="274" r:id="rId5"/>
    <p:sldId id="276" r:id="rId6"/>
    <p:sldId id="273" r:id="rId7"/>
    <p:sldId id="277" r:id="rId8"/>
    <p:sldId id="278" r:id="rId9"/>
    <p:sldId id="264" r:id="rId10"/>
    <p:sldId id="279" r:id="rId11"/>
    <p:sldId id="280" r:id="rId12"/>
    <p:sldId id="281" r:id="rId13"/>
    <p:sldId id="269" r:id="rId14"/>
    <p:sldId id="268" r:id="rId15"/>
    <p:sldId id="270" r:id="rId16"/>
    <p:sldId id="260" r:id="rId17"/>
    <p:sldId id="259" r:id="rId18"/>
    <p:sldId id="261" r:id="rId19"/>
    <p:sldId id="262" r:id="rId20"/>
    <p:sldId id="263" r:id="rId21"/>
    <p:sldId id="272" r:id="rId22"/>
    <p:sldId id="271" r:id="rId23"/>
    <p:sldId id="275" r:id="rId24"/>
    <p:sldId id="265" r:id="rId25"/>
    <p:sldId id="267" r:id="rId26"/>
    <p:sldId id="266"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8924E-F411-481F-AF85-A16C1A8C1C0C}" v="232" dt="2024-12-12T16:59:43.1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zida@live.com" userId="S::urn:spo:guest#samzida@live.com::" providerId="AD" clId="Web-{39D2C29C-76D1-97BD-408D-F60B3040B485}"/>
    <pc:docChg chg="modSld">
      <pc:chgData name="samzida@live.com" userId="S::urn:spo:guest#samzida@live.com::" providerId="AD" clId="Web-{39D2C29C-76D1-97BD-408D-F60B3040B485}" dt="2024-12-08T18:07:25.621" v="1" actId="20577"/>
      <pc:docMkLst>
        <pc:docMk/>
      </pc:docMkLst>
      <pc:sldChg chg="modSp">
        <pc:chgData name="samzida@live.com" userId="S::urn:spo:guest#samzida@live.com::" providerId="AD" clId="Web-{39D2C29C-76D1-97BD-408D-F60B3040B485}" dt="2024-12-08T18:07:25.621" v="1" actId="20577"/>
        <pc:sldMkLst>
          <pc:docMk/>
          <pc:sldMk cId="1304136458" sldId="258"/>
        </pc:sldMkLst>
        <pc:spChg chg="mod">
          <ac:chgData name="samzida@live.com" userId="S::urn:spo:guest#samzida@live.com::" providerId="AD" clId="Web-{39D2C29C-76D1-97BD-408D-F60B3040B485}" dt="2024-12-08T18:07:17.464" v="0" actId="20577"/>
          <ac:spMkLst>
            <pc:docMk/>
            <pc:sldMk cId="1304136458" sldId="258"/>
            <ac:spMk id="2" creationId="{F168CAF2-102B-D10F-CE75-8C38720794F7}"/>
          </ac:spMkLst>
        </pc:spChg>
        <pc:spChg chg="mod">
          <ac:chgData name="samzida@live.com" userId="S::urn:spo:guest#samzida@live.com::" providerId="AD" clId="Web-{39D2C29C-76D1-97BD-408D-F60B3040B485}" dt="2024-12-08T18:07:25.621" v="1" actId="20577"/>
          <ac:spMkLst>
            <pc:docMk/>
            <pc:sldMk cId="1304136458" sldId="258"/>
            <ac:spMk id="3" creationId="{137C9669-BAE2-9B91-8A5A-55ACA6B89F6B}"/>
          </ac:spMkLst>
        </pc:spChg>
      </pc:sldChg>
    </pc:docChg>
  </pc:docChgLst>
  <pc:docChgLst>
    <pc:chgData name="Sameh Zidan" userId="7b1dcb3a-bc0c-4de0-8137-ba1ef3b787fc" providerId="ADAL" clId="{D5C8924E-F411-481F-AF85-A16C1A8C1C0C}"/>
    <pc:docChg chg="undo redo custSel addSld delSld modSld sldOrd addMainMaster delMainMaster modMainMaster">
      <pc:chgData name="Sameh Zidan" userId="7b1dcb3a-bc0c-4de0-8137-ba1ef3b787fc" providerId="ADAL" clId="{D5C8924E-F411-481F-AF85-A16C1A8C1C0C}" dt="2024-12-12T17:00:38.452" v="2387" actId="12"/>
      <pc:docMkLst>
        <pc:docMk/>
      </pc:docMkLst>
      <pc:sldChg chg="addSp delSp modSp mod setBg addAnim delDesignElem">
        <pc:chgData name="Sameh Zidan" userId="7b1dcb3a-bc0c-4de0-8137-ba1ef3b787fc" providerId="ADAL" clId="{D5C8924E-F411-481F-AF85-A16C1A8C1C0C}" dt="2024-12-12T16:11:14.967" v="1883" actId="26606"/>
        <pc:sldMkLst>
          <pc:docMk/>
          <pc:sldMk cId="1571951001" sldId="256"/>
        </pc:sldMkLst>
        <pc:spChg chg="mod">
          <ac:chgData name="Sameh Zidan" userId="7b1dcb3a-bc0c-4de0-8137-ba1ef3b787fc" providerId="ADAL" clId="{D5C8924E-F411-481F-AF85-A16C1A8C1C0C}" dt="2024-12-12T16:11:14.967" v="1883" actId="26606"/>
          <ac:spMkLst>
            <pc:docMk/>
            <pc:sldMk cId="1571951001" sldId="256"/>
            <ac:spMk id="2" creationId="{D2EC7AA3-9689-D531-B4D7-C9523C7CC97A}"/>
          </ac:spMkLst>
        </pc:spChg>
        <pc:spChg chg="mod">
          <ac:chgData name="Sameh Zidan" userId="7b1dcb3a-bc0c-4de0-8137-ba1ef3b787fc" providerId="ADAL" clId="{D5C8924E-F411-481F-AF85-A16C1A8C1C0C}" dt="2024-12-12T16:11:14.967" v="1883" actId="26606"/>
          <ac:spMkLst>
            <pc:docMk/>
            <pc:sldMk cId="1571951001" sldId="256"/>
            <ac:spMk id="3" creationId="{59C55EA7-85BA-C2BD-19C4-1B41F7B2EEE7}"/>
          </ac:spMkLst>
        </pc:spChg>
        <pc:spChg chg="add del">
          <ac:chgData name="Sameh Zidan" userId="7b1dcb3a-bc0c-4de0-8137-ba1ef3b787fc" providerId="ADAL" clId="{D5C8924E-F411-481F-AF85-A16C1A8C1C0C}" dt="2024-12-12T15:18:25.007" v="1386"/>
          <ac:spMkLst>
            <pc:docMk/>
            <pc:sldMk cId="1571951001" sldId="256"/>
            <ac:spMk id="5" creationId="{6F5A5072-7B47-4D32-B52A-4EBBF590B8A5}"/>
          </ac:spMkLst>
        </pc:spChg>
        <pc:spChg chg="add del">
          <ac:chgData name="Sameh Zidan" userId="7b1dcb3a-bc0c-4de0-8137-ba1ef3b787fc" providerId="ADAL" clId="{D5C8924E-F411-481F-AF85-A16C1A8C1C0C}" dt="2024-12-12T15:18:25.007" v="1386"/>
          <ac:spMkLst>
            <pc:docMk/>
            <pc:sldMk cId="1571951001" sldId="256"/>
            <ac:spMk id="6" creationId="{9715DAF0-AE1B-46C9-8A6B-DB2AA05AB91D}"/>
          </ac:spMkLst>
        </pc:spChg>
        <pc:spChg chg="add del">
          <ac:chgData name="Sameh Zidan" userId="7b1dcb3a-bc0c-4de0-8137-ba1ef3b787fc" providerId="ADAL" clId="{D5C8924E-F411-481F-AF85-A16C1A8C1C0C}" dt="2024-12-12T15:18:25.007" v="1386"/>
          <ac:spMkLst>
            <pc:docMk/>
            <pc:sldMk cId="1571951001" sldId="256"/>
            <ac:spMk id="7" creationId="{AFF4A713-7B75-4B21-90D7-5AB19547C728}"/>
          </ac:spMkLst>
        </pc:spChg>
        <pc:spChg chg="add del">
          <ac:chgData name="Sameh Zidan" userId="7b1dcb3a-bc0c-4de0-8137-ba1ef3b787fc" providerId="ADAL" clId="{D5C8924E-F411-481F-AF85-A16C1A8C1C0C}" dt="2024-12-12T15:12:23.341" v="1379" actId="26606"/>
          <ac:spMkLst>
            <pc:docMk/>
            <pc:sldMk cId="1571951001" sldId="256"/>
            <ac:spMk id="8" creationId="{787F4F1C-8D3D-4EC1-B72D-A0470A5A08B8}"/>
          </ac:spMkLst>
        </pc:spChg>
        <pc:spChg chg="add del">
          <ac:chgData name="Sameh Zidan" userId="7b1dcb3a-bc0c-4de0-8137-ba1ef3b787fc" providerId="ADAL" clId="{D5C8924E-F411-481F-AF85-A16C1A8C1C0C}" dt="2024-12-12T15:18:25.007" v="1386"/>
          <ac:spMkLst>
            <pc:docMk/>
            <pc:sldMk cId="1571951001" sldId="256"/>
            <ac:spMk id="9" creationId="{DC631C0B-6DA6-4E57-8231-CE32B3434A7E}"/>
          </ac:spMkLst>
        </pc:spChg>
        <pc:spChg chg="add del">
          <ac:chgData name="Sameh Zidan" userId="7b1dcb3a-bc0c-4de0-8137-ba1ef3b787fc" providerId="ADAL" clId="{D5C8924E-F411-481F-AF85-A16C1A8C1C0C}" dt="2024-12-12T15:18:25.007" v="1386"/>
          <ac:spMkLst>
            <pc:docMk/>
            <pc:sldMk cId="1571951001" sldId="256"/>
            <ac:spMk id="12" creationId="{6016219D-510E-4184-9090-6D5578A87BD1}"/>
          </ac:spMkLst>
        </pc:spChg>
        <pc:spChg chg="add del">
          <ac:chgData name="Sameh Zidan" userId="7b1dcb3a-bc0c-4de0-8137-ba1ef3b787fc" providerId="ADAL" clId="{D5C8924E-F411-481F-AF85-A16C1A8C1C0C}" dt="2024-12-12T15:18:25.007" v="1386"/>
          <ac:spMkLst>
            <pc:docMk/>
            <pc:sldMk cId="1571951001" sldId="256"/>
            <ac:spMk id="18" creationId="{C29501E6-A978-4A61-9689-9085AF97A53A}"/>
          </ac:spMkLst>
        </pc:spChg>
        <pc:spChg chg="add del">
          <ac:chgData name="Sameh Zidan" userId="7b1dcb3a-bc0c-4de0-8137-ba1ef3b787fc" providerId="ADAL" clId="{D5C8924E-F411-481F-AF85-A16C1A8C1C0C}" dt="2024-12-12T15:12:21.932" v="1378" actId="26606"/>
          <ac:spMkLst>
            <pc:docMk/>
            <pc:sldMk cId="1571951001" sldId="256"/>
            <ac:spMk id="21" creationId="{0E30439A-8A5B-46EC-8283-9B6B031D40D0}"/>
          </ac:spMkLst>
        </pc:spChg>
        <pc:spChg chg="add del">
          <ac:chgData name="Sameh Zidan" userId="7b1dcb3a-bc0c-4de0-8137-ba1ef3b787fc" providerId="ADAL" clId="{D5C8924E-F411-481F-AF85-A16C1A8C1C0C}" dt="2024-12-12T15:12:21.932" v="1378" actId="26606"/>
          <ac:spMkLst>
            <pc:docMk/>
            <pc:sldMk cId="1571951001" sldId="256"/>
            <ac:spMk id="23" creationId="{5CEAD642-85CF-4750-8432-7C80C901F001}"/>
          </ac:spMkLst>
        </pc:spChg>
        <pc:spChg chg="add del">
          <ac:chgData name="Sameh Zidan" userId="7b1dcb3a-bc0c-4de0-8137-ba1ef3b787fc" providerId="ADAL" clId="{D5C8924E-F411-481F-AF85-A16C1A8C1C0C}" dt="2024-12-12T15:12:21.932" v="1378" actId="26606"/>
          <ac:spMkLst>
            <pc:docMk/>
            <pc:sldMk cId="1571951001" sldId="256"/>
            <ac:spMk id="25" creationId="{FA33EEAE-15D5-4119-8C1E-89D943F911EF}"/>
          </ac:spMkLst>
        </pc:spChg>
        <pc:spChg chg="add del">
          <ac:chgData name="Sameh Zidan" userId="7b1dcb3a-bc0c-4de0-8137-ba1ef3b787fc" providerId="ADAL" clId="{D5C8924E-F411-481F-AF85-A16C1A8C1C0C}" dt="2024-12-12T15:12:21.932" v="1378" actId="26606"/>
          <ac:spMkLst>
            <pc:docMk/>
            <pc:sldMk cId="1571951001" sldId="256"/>
            <ac:spMk id="27" creationId="{730D8B3B-9B80-4025-B934-26DC7D7CD231}"/>
          </ac:spMkLst>
        </pc:spChg>
        <pc:spChg chg="add del">
          <ac:chgData name="Sameh Zidan" userId="7b1dcb3a-bc0c-4de0-8137-ba1ef3b787fc" providerId="ADAL" clId="{D5C8924E-F411-481F-AF85-A16C1A8C1C0C}" dt="2024-12-12T15:12:21.932" v="1378" actId="26606"/>
          <ac:spMkLst>
            <pc:docMk/>
            <pc:sldMk cId="1571951001" sldId="256"/>
            <ac:spMk id="29" creationId="{B5A1B09C-1565-46F8-B70F-621C5EB48A09}"/>
          </ac:spMkLst>
        </pc:spChg>
        <pc:spChg chg="add del">
          <ac:chgData name="Sameh Zidan" userId="7b1dcb3a-bc0c-4de0-8137-ba1ef3b787fc" providerId="ADAL" clId="{D5C8924E-F411-481F-AF85-A16C1A8C1C0C}" dt="2024-12-12T15:12:21.932" v="1378" actId="26606"/>
          <ac:spMkLst>
            <pc:docMk/>
            <pc:sldMk cId="1571951001" sldId="256"/>
            <ac:spMk id="31" creationId="{8C516CC8-80AC-446C-A56E-9F54B7210402}"/>
          </ac:spMkLst>
        </pc:spChg>
        <pc:spChg chg="add del">
          <ac:chgData name="Sameh Zidan" userId="7b1dcb3a-bc0c-4de0-8137-ba1ef3b787fc" providerId="ADAL" clId="{D5C8924E-F411-481F-AF85-A16C1A8C1C0C}" dt="2024-12-12T15:12:21.932" v="1378" actId="26606"/>
          <ac:spMkLst>
            <pc:docMk/>
            <pc:sldMk cId="1571951001" sldId="256"/>
            <ac:spMk id="33" creationId="{53947E58-F088-49F1-A3D1-DEA690192E84}"/>
          </ac:spMkLst>
        </pc:spChg>
        <pc:spChg chg="add">
          <ac:chgData name="Sameh Zidan" userId="7b1dcb3a-bc0c-4de0-8137-ba1ef3b787fc" providerId="ADAL" clId="{D5C8924E-F411-481F-AF85-A16C1A8C1C0C}" dt="2024-12-12T16:11:14.967" v="1883" actId="26606"/>
          <ac:spMkLst>
            <pc:docMk/>
            <pc:sldMk cId="1571951001" sldId="256"/>
            <ac:spMk id="1035" creationId="{66D61E08-70C3-48D8-BEA0-787111DC30DA}"/>
          </ac:spMkLst>
        </pc:spChg>
        <pc:spChg chg="add">
          <ac:chgData name="Sameh Zidan" userId="7b1dcb3a-bc0c-4de0-8137-ba1ef3b787fc" providerId="ADAL" clId="{D5C8924E-F411-481F-AF85-A16C1A8C1C0C}" dt="2024-12-12T16:11:14.967" v="1883" actId="26606"/>
          <ac:spMkLst>
            <pc:docMk/>
            <pc:sldMk cId="1571951001" sldId="256"/>
            <ac:spMk id="1037" creationId="{FC55298F-0AE5-478E-AD2B-03C2614C5833}"/>
          </ac:spMkLst>
        </pc:spChg>
        <pc:spChg chg="add">
          <ac:chgData name="Sameh Zidan" userId="7b1dcb3a-bc0c-4de0-8137-ba1ef3b787fc" providerId="ADAL" clId="{D5C8924E-F411-481F-AF85-A16C1A8C1C0C}" dt="2024-12-12T16:11:14.967" v="1883" actId="26606"/>
          <ac:spMkLst>
            <pc:docMk/>
            <pc:sldMk cId="1571951001" sldId="256"/>
            <ac:spMk id="1039" creationId="{C180E4EA-0B63-4779-A895-7E90E71088F3}"/>
          </ac:spMkLst>
        </pc:spChg>
        <pc:spChg chg="add">
          <ac:chgData name="Sameh Zidan" userId="7b1dcb3a-bc0c-4de0-8137-ba1ef3b787fc" providerId="ADAL" clId="{D5C8924E-F411-481F-AF85-A16C1A8C1C0C}" dt="2024-12-12T16:11:14.967" v="1883" actId="26606"/>
          <ac:spMkLst>
            <pc:docMk/>
            <pc:sldMk cId="1571951001" sldId="256"/>
            <ac:spMk id="1041" creationId="{CEE01D9D-3DE8-4EED-B0D3-8F3C79CC7673}"/>
          </ac:spMkLst>
        </pc:spChg>
        <pc:spChg chg="add">
          <ac:chgData name="Sameh Zidan" userId="7b1dcb3a-bc0c-4de0-8137-ba1ef3b787fc" providerId="ADAL" clId="{D5C8924E-F411-481F-AF85-A16C1A8C1C0C}" dt="2024-12-12T16:11:14.967" v="1883" actId="26606"/>
          <ac:spMkLst>
            <pc:docMk/>
            <pc:sldMk cId="1571951001" sldId="256"/>
            <ac:spMk id="1043" creationId="{89AF5CE9-607F-43F4-8983-DCD6DA4051FD}"/>
          </ac:spMkLst>
        </pc:spChg>
        <pc:spChg chg="add">
          <ac:chgData name="Sameh Zidan" userId="7b1dcb3a-bc0c-4de0-8137-ba1ef3b787fc" providerId="ADAL" clId="{D5C8924E-F411-481F-AF85-A16C1A8C1C0C}" dt="2024-12-12T16:11:14.967" v="1883" actId="26606"/>
          <ac:spMkLst>
            <pc:docMk/>
            <pc:sldMk cId="1571951001" sldId="256"/>
            <ac:spMk id="1045" creationId="{6EEA2DBD-9E1E-4521-8C01-F32AD18A89E3}"/>
          </ac:spMkLst>
        </pc:spChg>
        <pc:spChg chg="add">
          <ac:chgData name="Sameh Zidan" userId="7b1dcb3a-bc0c-4de0-8137-ba1ef3b787fc" providerId="ADAL" clId="{D5C8924E-F411-481F-AF85-A16C1A8C1C0C}" dt="2024-12-12T16:11:14.967" v="1883" actId="26606"/>
          <ac:spMkLst>
            <pc:docMk/>
            <pc:sldMk cId="1571951001" sldId="256"/>
            <ac:spMk id="1047" creationId="{15BBD2C1-BA9B-46A9-A27A-33498B169272}"/>
          </ac:spMkLst>
        </pc:spChg>
        <pc:grpChg chg="add del">
          <ac:chgData name="Sameh Zidan" userId="7b1dcb3a-bc0c-4de0-8137-ba1ef3b787fc" providerId="ADAL" clId="{D5C8924E-F411-481F-AF85-A16C1A8C1C0C}" dt="2024-12-12T15:12:23.341" v="1379" actId="26606"/>
          <ac:grpSpMkLst>
            <pc:docMk/>
            <pc:sldMk cId="1571951001" sldId="256"/>
            <ac:grpSpMk id="10" creationId="{D1E3DD61-64DB-46AD-B249-E273CD86B051}"/>
          </ac:grpSpMkLst>
        </pc:grpChg>
        <pc:picChg chg="add mod ord">
          <ac:chgData name="Sameh Zidan" userId="7b1dcb3a-bc0c-4de0-8137-ba1ef3b787fc" providerId="ADAL" clId="{D5C8924E-F411-481F-AF85-A16C1A8C1C0C}" dt="2024-12-12T16:11:14.967" v="1883" actId="26606"/>
          <ac:picMkLst>
            <pc:docMk/>
            <pc:sldMk cId="1571951001" sldId="256"/>
            <ac:picMk id="1026" creationId="{5F66553B-1048-F04B-00E0-9BFED917D748}"/>
          </ac:picMkLst>
        </pc:picChg>
        <pc:cxnChg chg="add">
          <ac:chgData name="Sameh Zidan" userId="7b1dcb3a-bc0c-4de0-8137-ba1ef3b787fc" providerId="ADAL" clId="{D5C8924E-F411-481F-AF85-A16C1A8C1C0C}" dt="2024-12-12T16:11:14.967" v="1883" actId="26606"/>
          <ac:cxnSpMkLst>
            <pc:docMk/>
            <pc:sldMk cId="1571951001" sldId="256"/>
            <ac:cxnSpMk id="1031" creationId="{A57C1A16-B8AB-4D99-A195-A38F556A6486}"/>
          </ac:cxnSpMkLst>
        </pc:cxnChg>
        <pc:cxnChg chg="add">
          <ac:chgData name="Sameh Zidan" userId="7b1dcb3a-bc0c-4de0-8137-ba1ef3b787fc" providerId="ADAL" clId="{D5C8924E-F411-481F-AF85-A16C1A8C1C0C}" dt="2024-12-12T16:11:14.967" v="1883" actId="26606"/>
          <ac:cxnSpMkLst>
            <pc:docMk/>
            <pc:sldMk cId="1571951001" sldId="256"/>
            <ac:cxnSpMk id="1033" creationId="{F8A9B20B-D1DD-4573-B5EC-558029519236}"/>
          </ac:cxnSpMkLst>
        </pc:cxnChg>
      </pc:sldChg>
      <pc:sldChg chg="addSp delSp modSp mod setBg modClrScheme delDesignElem chgLayout">
        <pc:chgData name="Sameh Zidan" userId="7b1dcb3a-bc0c-4de0-8137-ba1ef3b787fc" providerId="ADAL" clId="{D5C8924E-F411-481F-AF85-A16C1A8C1C0C}" dt="2024-12-12T17:00:38.452" v="2387" actId="12"/>
        <pc:sldMkLst>
          <pc:docMk/>
          <pc:sldMk cId="1761636067" sldId="257"/>
        </pc:sldMkLst>
        <pc:spChg chg="mod ord">
          <ac:chgData name="Sameh Zidan" userId="7b1dcb3a-bc0c-4de0-8137-ba1ef3b787fc" providerId="ADAL" clId="{D5C8924E-F411-481F-AF85-A16C1A8C1C0C}" dt="2024-12-12T16:12:11.065" v="1885" actId="26606"/>
          <ac:spMkLst>
            <pc:docMk/>
            <pc:sldMk cId="1761636067" sldId="257"/>
            <ac:spMk id="2" creationId="{970E69E4-95D8-DA3D-21B3-450D8EEEC9E8}"/>
          </ac:spMkLst>
        </pc:spChg>
        <pc:spChg chg="mod ord">
          <ac:chgData name="Sameh Zidan" userId="7b1dcb3a-bc0c-4de0-8137-ba1ef3b787fc" providerId="ADAL" clId="{D5C8924E-F411-481F-AF85-A16C1A8C1C0C}" dt="2024-12-12T16:12:11.065" v="1885" actId="26606"/>
          <ac:spMkLst>
            <pc:docMk/>
            <pc:sldMk cId="1761636067" sldId="257"/>
            <ac:spMk id="3" creationId="{5F0EB841-04FE-72C1-05AD-E16B755AEE2C}"/>
          </ac:spMkLst>
        </pc:spChg>
        <pc:spChg chg="mod ord">
          <ac:chgData name="Sameh Zidan" userId="7b1dcb3a-bc0c-4de0-8137-ba1ef3b787fc" providerId="ADAL" clId="{D5C8924E-F411-481F-AF85-A16C1A8C1C0C}" dt="2024-12-12T16:12:43.369" v="1888" actId="962"/>
          <ac:spMkLst>
            <pc:docMk/>
            <pc:sldMk cId="1761636067" sldId="257"/>
            <ac:spMk id="4" creationId="{937BB9DD-4D8C-92AD-A607-EAE0F6C5C7D3}"/>
          </ac:spMkLst>
        </pc:spChg>
        <pc:spChg chg="add del mod">
          <ac:chgData name="Sameh Zidan" userId="7b1dcb3a-bc0c-4de0-8137-ba1ef3b787fc" providerId="ADAL" clId="{D5C8924E-F411-481F-AF85-A16C1A8C1C0C}" dt="2024-12-12T17:00:38.452" v="2387" actId="12"/>
          <ac:spMkLst>
            <pc:docMk/>
            <pc:sldMk cId="1761636067" sldId="257"/>
            <ac:spMk id="5" creationId="{F662B156-9B1A-F289-4717-93086BDA2D28}"/>
          </ac:spMkLst>
        </pc:spChg>
        <pc:spChg chg="add del mod ord">
          <ac:chgData name="Sameh Zidan" userId="7b1dcb3a-bc0c-4de0-8137-ba1ef3b787fc" providerId="ADAL" clId="{D5C8924E-F411-481F-AF85-A16C1A8C1C0C}" dt="2024-12-12T15:11:22.900" v="1362" actId="700"/>
          <ac:spMkLst>
            <pc:docMk/>
            <pc:sldMk cId="1761636067" sldId="257"/>
            <ac:spMk id="6" creationId="{FC9F996E-287F-3348-D054-3FFDCD7D8922}"/>
          </ac:spMkLst>
        </pc:spChg>
        <pc:spChg chg="add del mod ord">
          <ac:chgData name="Sameh Zidan" userId="7b1dcb3a-bc0c-4de0-8137-ba1ef3b787fc" providerId="ADAL" clId="{D5C8924E-F411-481F-AF85-A16C1A8C1C0C}" dt="2024-12-12T15:11:22.900" v="1362" actId="700"/>
          <ac:spMkLst>
            <pc:docMk/>
            <pc:sldMk cId="1761636067" sldId="257"/>
            <ac:spMk id="10" creationId="{75DA4882-9F8A-0F99-587D-5D602CC5613D}"/>
          </ac:spMkLst>
        </pc:spChg>
        <pc:spChg chg="add del">
          <ac:chgData name="Sameh Zidan" userId="7b1dcb3a-bc0c-4de0-8137-ba1ef3b787fc" providerId="ADAL" clId="{D5C8924E-F411-481F-AF85-A16C1A8C1C0C}" dt="2024-12-12T15:12:17.877" v="1369" actId="26606"/>
          <ac:spMkLst>
            <pc:docMk/>
            <pc:sldMk cId="1761636067" sldId="257"/>
            <ac:spMk id="13" creationId="{BACC6370-2D7E-4714-9D71-7542949D7D5D}"/>
          </ac:spMkLst>
        </pc:spChg>
        <pc:spChg chg="add del">
          <ac:chgData name="Sameh Zidan" userId="7b1dcb3a-bc0c-4de0-8137-ba1ef3b787fc" providerId="ADAL" clId="{D5C8924E-F411-481F-AF85-A16C1A8C1C0C}" dt="2024-12-12T15:12:17.877" v="1369" actId="26606"/>
          <ac:spMkLst>
            <pc:docMk/>
            <pc:sldMk cId="1761636067" sldId="257"/>
            <ac:spMk id="15" creationId="{F68B3F68-107C-434F-AA38-110D5EA91B85}"/>
          </ac:spMkLst>
        </pc:spChg>
        <pc:spChg chg="add del">
          <ac:chgData name="Sameh Zidan" userId="7b1dcb3a-bc0c-4de0-8137-ba1ef3b787fc" providerId="ADAL" clId="{D5C8924E-F411-481F-AF85-A16C1A8C1C0C}" dt="2024-12-12T15:12:17.877" v="1369" actId="26606"/>
          <ac:spMkLst>
            <pc:docMk/>
            <pc:sldMk cId="1761636067" sldId="257"/>
            <ac:spMk id="17" creationId="{AAD0DBB9-1A4B-4391-81D4-CB19F9AB918A}"/>
          </ac:spMkLst>
        </pc:spChg>
        <pc:spChg chg="add del">
          <ac:chgData name="Sameh Zidan" userId="7b1dcb3a-bc0c-4de0-8137-ba1ef3b787fc" providerId="ADAL" clId="{D5C8924E-F411-481F-AF85-A16C1A8C1C0C}" dt="2024-12-12T15:12:17.877" v="1369" actId="26606"/>
          <ac:spMkLst>
            <pc:docMk/>
            <pc:sldMk cId="1761636067" sldId="257"/>
            <ac:spMk id="19" creationId="{063BBA22-50EA-4C4D-BE05-F1CE4E63AA56}"/>
          </ac:spMkLst>
        </pc:spChg>
        <pc:spChg chg="add">
          <ac:chgData name="Sameh Zidan" userId="7b1dcb3a-bc0c-4de0-8137-ba1ef3b787fc" providerId="ADAL" clId="{D5C8924E-F411-481F-AF85-A16C1A8C1C0C}" dt="2024-12-12T16:12:11.065" v="1885" actId="26606"/>
          <ac:spMkLst>
            <pc:docMk/>
            <pc:sldMk cId="1761636067" sldId="257"/>
            <ac:spMk id="2067" creationId="{BDDE9CD4-0E0A-4129-8689-A89C4E9A666D}"/>
          </ac:spMkLst>
        </pc:spChg>
        <pc:grpChg chg="add">
          <ac:chgData name="Sameh Zidan" userId="7b1dcb3a-bc0c-4de0-8137-ba1ef3b787fc" providerId="ADAL" clId="{D5C8924E-F411-481F-AF85-A16C1A8C1C0C}" dt="2024-12-12T16:12:11.065" v="1885" actId="26606"/>
          <ac:grpSpMkLst>
            <pc:docMk/>
            <pc:sldMk cId="1761636067" sldId="257"/>
            <ac:grpSpMk id="2055" creationId="{10BE40E3-5550-4CDD-B4FD-387C33EBF157}"/>
          </ac:grpSpMkLst>
        </pc:grpChg>
        <pc:grpChg chg="add">
          <ac:chgData name="Sameh Zidan" userId="7b1dcb3a-bc0c-4de0-8137-ba1ef3b787fc" providerId="ADAL" clId="{D5C8924E-F411-481F-AF85-A16C1A8C1C0C}" dt="2024-12-12T16:12:11.065" v="1885" actId="26606"/>
          <ac:grpSpMkLst>
            <pc:docMk/>
            <pc:sldMk cId="1761636067" sldId="257"/>
            <ac:grpSpMk id="2069" creationId="{85DB3CA2-FA66-42B9-90EF-394894352D8C}"/>
          </ac:grpSpMkLst>
        </pc:grpChg>
        <pc:graphicFrameChg chg="add del">
          <ac:chgData name="Sameh Zidan" userId="7b1dcb3a-bc0c-4de0-8137-ba1ef3b787fc" providerId="ADAL" clId="{D5C8924E-F411-481F-AF85-A16C1A8C1C0C}" dt="2024-12-12T14:46:39.464" v="1344" actId="26606"/>
          <ac:graphicFrameMkLst>
            <pc:docMk/>
            <pc:sldMk cId="1761636067" sldId="257"/>
            <ac:graphicFrameMk id="7" creationId="{34CFD2C0-1A30-D20F-412E-B7C63CC04128}"/>
          </ac:graphicFrameMkLst>
        </pc:graphicFrameChg>
        <pc:graphicFrameChg chg="add del mod modGraphic">
          <ac:chgData name="Sameh Zidan" userId="7b1dcb3a-bc0c-4de0-8137-ba1ef3b787fc" providerId="ADAL" clId="{D5C8924E-F411-481F-AF85-A16C1A8C1C0C}" dt="2024-12-12T15:12:21.517" v="1377" actId="26606"/>
          <ac:graphicFrameMkLst>
            <pc:docMk/>
            <pc:sldMk cId="1761636067" sldId="257"/>
            <ac:graphicFrameMk id="8" creationId="{EDC082CE-E50E-8D26-FC36-CE1976E14A52}"/>
          </ac:graphicFrameMkLst>
        </pc:graphicFrameChg>
        <pc:graphicFrameChg chg="add del">
          <ac:chgData name="Sameh Zidan" userId="7b1dcb3a-bc0c-4de0-8137-ba1ef3b787fc" providerId="ADAL" clId="{D5C8924E-F411-481F-AF85-A16C1A8C1C0C}" dt="2024-12-12T14:46:41.586" v="1346" actId="26606"/>
          <ac:graphicFrameMkLst>
            <pc:docMk/>
            <pc:sldMk cId="1761636067" sldId="257"/>
            <ac:graphicFrameMk id="9" creationId="{B702089D-F5A6-552C-FA6A-C48CB3D76901}"/>
          </ac:graphicFrameMkLst>
        </pc:graphicFrameChg>
        <pc:graphicFrameChg chg="add del">
          <ac:chgData name="Sameh Zidan" userId="7b1dcb3a-bc0c-4de0-8137-ba1ef3b787fc" providerId="ADAL" clId="{D5C8924E-F411-481F-AF85-A16C1A8C1C0C}" dt="2024-12-12T14:46:46.317" v="1348" actId="26606"/>
          <ac:graphicFrameMkLst>
            <pc:docMk/>
            <pc:sldMk cId="1761636067" sldId="257"/>
            <ac:graphicFrameMk id="11" creationId="{34CFD2C0-1A30-D20F-412E-B7C63CC04128}"/>
          </ac:graphicFrameMkLst>
        </pc:graphicFrameChg>
        <pc:picChg chg="add mod ord">
          <ac:chgData name="Sameh Zidan" userId="7b1dcb3a-bc0c-4de0-8137-ba1ef3b787fc" providerId="ADAL" clId="{D5C8924E-F411-481F-AF85-A16C1A8C1C0C}" dt="2024-12-12T16:12:43.367" v="1887" actId="27614"/>
          <ac:picMkLst>
            <pc:docMk/>
            <pc:sldMk cId="1761636067" sldId="257"/>
            <ac:picMk id="2050" creationId="{65A18BBC-62BB-51B0-C901-BE7C8353A6EE}"/>
          </ac:picMkLst>
        </pc:picChg>
      </pc:sldChg>
      <pc:sldChg chg="addSp delSp modSp mod setBg">
        <pc:chgData name="Sameh Zidan" userId="7b1dcb3a-bc0c-4de0-8137-ba1ef3b787fc" providerId="ADAL" clId="{D5C8924E-F411-481F-AF85-A16C1A8C1C0C}" dt="2024-12-12T16:16:40.556" v="1901" actId="931"/>
        <pc:sldMkLst>
          <pc:docMk/>
          <pc:sldMk cId="1304136458" sldId="258"/>
        </pc:sldMkLst>
        <pc:spChg chg="mod">
          <ac:chgData name="Sameh Zidan" userId="7b1dcb3a-bc0c-4de0-8137-ba1ef3b787fc" providerId="ADAL" clId="{D5C8924E-F411-481F-AF85-A16C1A8C1C0C}" dt="2024-12-12T16:13:10.018" v="1893" actId="26606"/>
          <ac:spMkLst>
            <pc:docMk/>
            <pc:sldMk cId="1304136458" sldId="258"/>
            <ac:spMk id="2" creationId="{F168CAF2-102B-D10F-CE75-8C38720794F7}"/>
          </ac:spMkLst>
        </pc:spChg>
        <pc:spChg chg="mod">
          <ac:chgData name="Sameh Zidan" userId="7b1dcb3a-bc0c-4de0-8137-ba1ef3b787fc" providerId="ADAL" clId="{D5C8924E-F411-481F-AF85-A16C1A8C1C0C}" dt="2024-12-12T16:13:10.018" v="1893" actId="26606"/>
          <ac:spMkLst>
            <pc:docMk/>
            <pc:sldMk cId="1304136458" sldId="258"/>
            <ac:spMk id="3" creationId="{137C9669-BAE2-9B91-8A5A-55ACA6B89F6B}"/>
          </ac:spMkLst>
        </pc:spChg>
        <pc:spChg chg="add del">
          <ac:chgData name="Sameh Zidan" userId="7b1dcb3a-bc0c-4de0-8137-ba1ef3b787fc" providerId="ADAL" clId="{D5C8924E-F411-481F-AF85-A16C1A8C1C0C}" dt="2024-12-12T15:12:21.088" v="1376" actId="26606"/>
          <ac:spMkLst>
            <pc:docMk/>
            <pc:sldMk cId="1304136458" sldId="258"/>
            <ac:spMk id="8" creationId="{0E30439A-8A5B-46EC-8283-9B6B031D40D0}"/>
          </ac:spMkLst>
        </pc:spChg>
        <pc:spChg chg="add del">
          <ac:chgData name="Sameh Zidan" userId="7b1dcb3a-bc0c-4de0-8137-ba1ef3b787fc" providerId="ADAL" clId="{D5C8924E-F411-481F-AF85-A16C1A8C1C0C}" dt="2024-12-12T15:12:21.088" v="1376" actId="26606"/>
          <ac:spMkLst>
            <pc:docMk/>
            <pc:sldMk cId="1304136458" sldId="258"/>
            <ac:spMk id="10" creationId="{5CEAD642-85CF-4750-8432-7C80C901F001}"/>
          </ac:spMkLst>
        </pc:spChg>
        <pc:spChg chg="add del">
          <ac:chgData name="Sameh Zidan" userId="7b1dcb3a-bc0c-4de0-8137-ba1ef3b787fc" providerId="ADAL" clId="{D5C8924E-F411-481F-AF85-A16C1A8C1C0C}" dt="2024-12-12T15:12:21.088" v="1376" actId="26606"/>
          <ac:spMkLst>
            <pc:docMk/>
            <pc:sldMk cId="1304136458" sldId="258"/>
            <ac:spMk id="12" creationId="{FA33EEAE-15D5-4119-8C1E-89D943F911EF}"/>
          </ac:spMkLst>
        </pc:spChg>
        <pc:spChg chg="add del">
          <ac:chgData name="Sameh Zidan" userId="7b1dcb3a-bc0c-4de0-8137-ba1ef3b787fc" providerId="ADAL" clId="{D5C8924E-F411-481F-AF85-A16C1A8C1C0C}" dt="2024-12-12T15:12:21.088" v="1376" actId="26606"/>
          <ac:spMkLst>
            <pc:docMk/>
            <pc:sldMk cId="1304136458" sldId="258"/>
            <ac:spMk id="14" creationId="{730D8B3B-9B80-4025-B934-26DC7D7CD231}"/>
          </ac:spMkLst>
        </pc:spChg>
        <pc:spChg chg="add del">
          <ac:chgData name="Sameh Zidan" userId="7b1dcb3a-bc0c-4de0-8137-ba1ef3b787fc" providerId="ADAL" clId="{D5C8924E-F411-481F-AF85-A16C1A8C1C0C}" dt="2024-12-12T15:12:21.088" v="1376" actId="26606"/>
          <ac:spMkLst>
            <pc:docMk/>
            <pc:sldMk cId="1304136458" sldId="258"/>
            <ac:spMk id="16" creationId="{B5A1B09C-1565-46F8-B70F-621C5EB48A09}"/>
          </ac:spMkLst>
        </pc:spChg>
        <pc:spChg chg="add del">
          <ac:chgData name="Sameh Zidan" userId="7b1dcb3a-bc0c-4de0-8137-ba1ef3b787fc" providerId="ADAL" clId="{D5C8924E-F411-481F-AF85-A16C1A8C1C0C}" dt="2024-12-12T15:12:21.088" v="1376" actId="26606"/>
          <ac:spMkLst>
            <pc:docMk/>
            <pc:sldMk cId="1304136458" sldId="258"/>
            <ac:spMk id="18" creationId="{8C516CC8-80AC-446C-A56E-9F54B7210402}"/>
          </ac:spMkLst>
        </pc:spChg>
        <pc:spChg chg="add del">
          <ac:chgData name="Sameh Zidan" userId="7b1dcb3a-bc0c-4de0-8137-ba1ef3b787fc" providerId="ADAL" clId="{D5C8924E-F411-481F-AF85-A16C1A8C1C0C}" dt="2024-12-12T15:12:21.088" v="1376" actId="26606"/>
          <ac:spMkLst>
            <pc:docMk/>
            <pc:sldMk cId="1304136458" sldId="258"/>
            <ac:spMk id="20" creationId="{53947E58-F088-49F1-A3D1-DEA690192E84}"/>
          </ac:spMkLst>
        </pc:spChg>
        <pc:spChg chg="add">
          <ac:chgData name="Sameh Zidan" userId="7b1dcb3a-bc0c-4de0-8137-ba1ef3b787fc" providerId="ADAL" clId="{D5C8924E-F411-481F-AF85-A16C1A8C1C0C}" dt="2024-12-12T16:13:10.018" v="1893" actId="26606"/>
          <ac:spMkLst>
            <pc:docMk/>
            <pc:sldMk cId="1304136458" sldId="258"/>
            <ac:spMk id="3095" creationId="{66D61E08-70C3-48D8-BEA0-787111DC30DA}"/>
          </ac:spMkLst>
        </pc:spChg>
        <pc:spChg chg="add">
          <ac:chgData name="Sameh Zidan" userId="7b1dcb3a-bc0c-4de0-8137-ba1ef3b787fc" providerId="ADAL" clId="{D5C8924E-F411-481F-AF85-A16C1A8C1C0C}" dt="2024-12-12T16:13:10.018" v="1893" actId="26606"/>
          <ac:spMkLst>
            <pc:docMk/>
            <pc:sldMk cId="1304136458" sldId="258"/>
            <ac:spMk id="3097" creationId="{FC55298F-0AE5-478E-AD2B-03C2614C5833}"/>
          </ac:spMkLst>
        </pc:spChg>
        <pc:spChg chg="add">
          <ac:chgData name="Sameh Zidan" userId="7b1dcb3a-bc0c-4de0-8137-ba1ef3b787fc" providerId="ADAL" clId="{D5C8924E-F411-481F-AF85-A16C1A8C1C0C}" dt="2024-12-12T16:13:10.018" v="1893" actId="26606"/>
          <ac:spMkLst>
            <pc:docMk/>
            <pc:sldMk cId="1304136458" sldId="258"/>
            <ac:spMk id="3099" creationId="{C180E4EA-0B63-4779-A895-7E90E71088F3}"/>
          </ac:spMkLst>
        </pc:spChg>
        <pc:spChg chg="add">
          <ac:chgData name="Sameh Zidan" userId="7b1dcb3a-bc0c-4de0-8137-ba1ef3b787fc" providerId="ADAL" clId="{D5C8924E-F411-481F-AF85-A16C1A8C1C0C}" dt="2024-12-12T16:13:10.018" v="1893" actId="26606"/>
          <ac:spMkLst>
            <pc:docMk/>
            <pc:sldMk cId="1304136458" sldId="258"/>
            <ac:spMk id="3101" creationId="{CEE01D9D-3DE8-4EED-B0D3-8F3C79CC7673}"/>
          </ac:spMkLst>
        </pc:spChg>
        <pc:spChg chg="add">
          <ac:chgData name="Sameh Zidan" userId="7b1dcb3a-bc0c-4de0-8137-ba1ef3b787fc" providerId="ADAL" clId="{D5C8924E-F411-481F-AF85-A16C1A8C1C0C}" dt="2024-12-12T16:13:10.018" v="1893" actId="26606"/>
          <ac:spMkLst>
            <pc:docMk/>
            <pc:sldMk cId="1304136458" sldId="258"/>
            <ac:spMk id="3103" creationId="{89AF5CE9-607F-43F4-8983-DCD6DA4051FD}"/>
          </ac:spMkLst>
        </pc:spChg>
        <pc:spChg chg="add">
          <ac:chgData name="Sameh Zidan" userId="7b1dcb3a-bc0c-4de0-8137-ba1ef3b787fc" providerId="ADAL" clId="{D5C8924E-F411-481F-AF85-A16C1A8C1C0C}" dt="2024-12-12T16:13:10.018" v="1893" actId="26606"/>
          <ac:spMkLst>
            <pc:docMk/>
            <pc:sldMk cId="1304136458" sldId="258"/>
            <ac:spMk id="3105" creationId="{6EEA2DBD-9E1E-4521-8C01-F32AD18A89E3}"/>
          </ac:spMkLst>
        </pc:spChg>
        <pc:spChg chg="add">
          <ac:chgData name="Sameh Zidan" userId="7b1dcb3a-bc0c-4de0-8137-ba1ef3b787fc" providerId="ADAL" clId="{D5C8924E-F411-481F-AF85-A16C1A8C1C0C}" dt="2024-12-12T16:13:10.018" v="1893" actId="26606"/>
          <ac:spMkLst>
            <pc:docMk/>
            <pc:sldMk cId="1304136458" sldId="258"/>
            <ac:spMk id="3107" creationId="{15BBD2C1-BA9B-46A9-A27A-33498B169272}"/>
          </ac:spMkLst>
        </pc:spChg>
        <pc:grpChg chg="add">
          <ac:chgData name="Sameh Zidan" userId="7b1dcb3a-bc0c-4de0-8137-ba1ef3b787fc" providerId="ADAL" clId="{D5C8924E-F411-481F-AF85-A16C1A8C1C0C}" dt="2024-12-12T16:13:10.018" v="1893" actId="26606"/>
          <ac:grpSpMkLst>
            <pc:docMk/>
            <pc:sldMk cId="1304136458" sldId="258"/>
            <ac:grpSpMk id="3079" creationId="{88C9B83F-64CD-41C1-925F-A08801FFD0BD}"/>
          </ac:grpSpMkLst>
        </pc:grpChg>
        <pc:picChg chg="add mod">
          <ac:chgData name="Sameh Zidan" userId="7b1dcb3a-bc0c-4de0-8137-ba1ef3b787fc" providerId="ADAL" clId="{D5C8924E-F411-481F-AF85-A16C1A8C1C0C}" dt="2024-12-12T16:16:40.556" v="1901" actId="931"/>
          <ac:picMkLst>
            <pc:docMk/>
            <pc:sldMk cId="1304136458" sldId="258"/>
            <ac:picMk id="5" creationId="{8F95A8ED-9EFB-04D4-9C59-023A21BC79DE}"/>
          </ac:picMkLst>
        </pc:picChg>
        <pc:picChg chg="add mod ord">
          <ac:chgData name="Sameh Zidan" userId="7b1dcb3a-bc0c-4de0-8137-ba1ef3b787fc" providerId="ADAL" clId="{D5C8924E-F411-481F-AF85-A16C1A8C1C0C}" dt="2024-12-12T16:13:10.018" v="1893" actId="26606"/>
          <ac:picMkLst>
            <pc:docMk/>
            <pc:sldMk cId="1304136458" sldId="258"/>
            <ac:picMk id="3074" creationId="{7E378EB8-CB80-06D1-BA4E-DFF85487DD66}"/>
          </ac:picMkLst>
        </pc:picChg>
        <pc:cxnChg chg="add">
          <ac:chgData name="Sameh Zidan" userId="7b1dcb3a-bc0c-4de0-8137-ba1ef3b787fc" providerId="ADAL" clId="{D5C8924E-F411-481F-AF85-A16C1A8C1C0C}" dt="2024-12-12T16:13:10.018" v="1893" actId="26606"/>
          <ac:cxnSpMkLst>
            <pc:docMk/>
            <pc:sldMk cId="1304136458" sldId="258"/>
            <ac:cxnSpMk id="3091" creationId="{A57C1A16-B8AB-4D99-A195-A38F556A6486}"/>
          </ac:cxnSpMkLst>
        </pc:cxnChg>
        <pc:cxnChg chg="add">
          <ac:chgData name="Sameh Zidan" userId="7b1dcb3a-bc0c-4de0-8137-ba1ef3b787fc" providerId="ADAL" clId="{D5C8924E-F411-481F-AF85-A16C1A8C1C0C}" dt="2024-12-12T16:13:10.018" v="1893" actId="26606"/>
          <ac:cxnSpMkLst>
            <pc:docMk/>
            <pc:sldMk cId="1304136458" sldId="258"/>
            <ac:cxnSpMk id="3093" creationId="{F8A9B20B-D1DD-4573-B5EC-558029519236}"/>
          </ac:cxnSpMkLst>
        </pc:cxnChg>
      </pc:sldChg>
      <pc:sldChg chg="delSp modSp mod">
        <pc:chgData name="Sameh Zidan" userId="7b1dcb3a-bc0c-4de0-8137-ba1ef3b787fc" providerId="ADAL" clId="{D5C8924E-F411-481F-AF85-A16C1A8C1C0C}" dt="2024-12-12T15:31:49.192" v="1459" actId="1076"/>
        <pc:sldMkLst>
          <pc:docMk/>
          <pc:sldMk cId="4162572167" sldId="259"/>
        </pc:sldMkLst>
        <pc:spChg chg="mod">
          <ac:chgData name="Sameh Zidan" userId="7b1dcb3a-bc0c-4de0-8137-ba1ef3b787fc" providerId="ADAL" clId="{D5C8924E-F411-481F-AF85-A16C1A8C1C0C}" dt="2024-12-12T15:31:25.832" v="1457" actId="1076"/>
          <ac:spMkLst>
            <pc:docMk/>
            <pc:sldMk cId="4162572167" sldId="259"/>
            <ac:spMk id="7" creationId="{EE733A57-C882-B2A0-58F6-2340ECB19B13}"/>
          </ac:spMkLst>
        </pc:spChg>
        <pc:spChg chg="del">
          <ac:chgData name="Sameh Zidan" userId="7b1dcb3a-bc0c-4de0-8137-ba1ef3b787fc" providerId="ADAL" clId="{D5C8924E-F411-481F-AF85-A16C1A8C1C0C}" dt="2024-12-12T15:26:03.010" v="1418" actId="478"/>
          <ac:spMkLst>
            <pc:docMk/>
            <pc:sldMk cId="4162572167" sldId="259"/>
            <ac:spMk id="8" creationId="{DC62207D-1214-0E34-6486-8DC2F6CE38E5}"/>
          </ac:spMkLst>
        </pc:spChg>
        <pc:spChg chg="mod">
          <ac:chgData name="Sameh Zidan" userId="7b1dcb3a-bc0c-4de0-8137-ba1ef3b787fc" providerId="ADAL" clId="{D5C8924E-F411-481F-AF85-A16C1A8C1C0C}" dt="2024-12-12T15:25:56.325" v="1417" actId="1076"/>
          <ac:spMkLst>
            <pc:docMk/>
            <pc:sldMk cId="4162572167" sldId="259"/>
            <ac:spMk id="10" creationId="{384A2AFA-BDC5-7DB7-09AB-4B2733A2D624}"/>
          </ac:spMkLst>
        </pc:spChg>
        <pc:spChg chg="mod">
          <ac:chgData name="Sameh Zidan" userId="7b1dcb3a-bc0c-4de0-8137-ba1ef3b787fc" providerId="ADAL" clId="{D5C8924E-F411-481F-AF85-A16C1A8C1C0C}" dt="2024-12-12T15:31:49.192" v="1459" actId="1076"/>
          <ac:spMkLst>
            <pc:docMk/>
            <pc:sldMk cId="4162572167" sldId="259"/>
            <ac:spMk id="11" creationId="{C14B58CF-0DB9-AB6F-3A57-614A42A35F01}"/>
          </ac:spMkLst>
        </pc:spChg>
        <pc:spChg chg="mod">
          <ac:chgData name="Sameh Zidan" userId="7b1dcb3a-bc0c-4de0-8137-ba1ef3b787fc" providerId="ADAL" clId="{D5C8924E-F411-481F-AF85-A16C1A8C1C0C}" dt="2024-12-12T15:31:38.760" v="1458" actId="14100"/>
          <ac:spMkLst>
            <pc:docMk/>
            <pc:sldMk cId="4162572167" sldId="259"/>
            <ac:spMk id="12" creationId="{3ACA8C9D-3A63-A2D7-395D-6DD22D4D9511}"/>
          </ac:spMkLst>
        </pc:spChg>
        <pc:grpChg chg="mod">
          <ac:chgData name="Sameh Zidan" userId="7b1dcb3a-bc0c-4de0-8137-ba1ef3b787fc" providerId="ADAL" clId="{D5C8924E-F411-481F-AF85-A16C1A8C1C0C}" dt="2024-12-12T15:25:56.325" v="1417" actId="1076"/>
          <ac:grpSpMkLst>
            <pc:docMk/>
            <pc:sldMk cId="4162572167" sldId="259"/>
            <ac:grpSpMk id="9" creationId="{AD3BC934-0A5D-335F-2A5D-14AD70D1F3A3}"/>
          </ac:grpSpMkLst>
        </pc:grpChg>
        <pc:grpChg chg="mod">
          <ac:chgData name="Sameh Zidan" userId="7b1dcb3a-bc0c-4de0-8137-ba1ef3b787fc" providerId="ADAL" clId="{D5C8924E-F411-481F-AF85-A16C1A8C1C0C}" dt="2024-12-12T15:25:56.325" v="1417" actId="1076"/>
          <ac:grpSpMkLst>
            <pc:docMk/>
            <pc:sldMk cId="4162572167" sldId="259"/>
            <ac:grpSpMk id="13" creationId="{940CE307-56D3-072E-6214-FEC54567970E}"/>
          </ac:grpSpMkLst>
        </pc:grpChg>
        <pc:picChg chg="mod">
          <ac:chgData name="Sameh Zidan" userId="7b1dcb3a-bc0c-4de0-8137-ba1ef3b787fc" providerId="ADAL" clId="{D5C8924E-F411-481F-AF85-A16C1A8C1C0C}" dt="2024-12-12T15:25:56.325" v="1417" actId="1076"/>
          <ac:picMkLst>
            <pc:docMk/>
            <pc:sldMk cId="4162572167" sldId="259"/>
            <ac:picMk id="1026" creationId="{91C6B9BF-50FE-2576-18EA-E458FD5B9AD2}"/>
          </ac:picMkLst>
        </pc:picChg>
      </pc:sldChg>
      <pc:sldChg chg="modSp">
        <pc:chgData name="Sameh Zidan" userId="7b1dcb3a-bc0c-4de0-8137-ba1ef3b787fc" providerId="ADAL" clId="{D5C8924E-F411-481F-AF85-A16C1A8C1C0C}" dt="2024-12-12T15:23:26.378" v="1402"/>
        <pc:sldMkLst>
          <pc:docMk/>
          <pc:sldMk cId="599971092" sldId="260"/>
        </pc:sldMkLst>
        <pc:spChg chg="mod">
          <ac:chgData name="Sameh Zidan" userId="7b1dcb3a-bc0c-4de0-8137-ba1ef3b787fc" providerId="ADAL" clId="{D5C8924E-F411-481F-AF85-A16C1A8C1C0C}" dt="2024-12-12T15:23:26.378" v="1402"/>
          <ac:spMkLst>
            <pc:docMk/>
            <pc:sldMk cId="599971092" sldId="260"/>
            <ac:spMk id="2" creationId="{EB19D1EE-B440-F14D-54E1-91F43B6FABE4}"/>
          </ac:spMkLst>
        </pc:spChg>
      </pc:sldChg>
      <pc:sldChg chg="modSp mod">
        <pc:chgData name="Sameh Zidan" userId="7b1dcb3a-bc0c-4de0-8137-ba1ef3b787fc" providerId="ADAL" clId="{D5C8924E-F411-481F-AF85-A16C1A8C1C0C}" dt="2024-12-12T15:26:29.230" v="1423" actId="1076"/>
        <pc:sldMkLst>
          <pc:docMk/>
          <pc:sldMk cId="3259824724" sldId="261"/>
        </pc:sldMkLst>
        <pc:spChg chg="mod">
          <ac:chgData name="Sameh Zidan" userId="7b1dcb3a-bc0c-4de0-8137-ba1ef3b787fc" providerId="ADAL" clId="{D5C8924E-F411-481F-AF85-A16C1A8C1C0C}" dt="2024-12-12T15:23:26.378" v="1402"/>
          <ac:spMkLst>
            <pc:docMk/>
            <pc:sldMk cId="3259824724" sldId="261"/>
            <ac:spMk id="4" creationId="{6C469D06-58EF-162B-781D-389331C121B1}"/>
          </ac:spMkLst>
        </pc:spChg>
        <pc:spChg chg="mod">
          <ac:chgData name="Sameh Zidan" userId="7b1dcb3a-bc0c-4de0-8137-ba1ef3b787fc" providerId="ADAL" clId="{D5C8924E-F411-481F-AF85-A16C1A8C1C0C}" dt="2024-12-12T15:26:15.106" v="1420" actId="1076"/>
          <ac:spMkLst>
            <pc:docMk/>
            <pc:sldMk cId="3259824724" sldId="261"/>
            <ac:spMk id="7" creationId="{5A55E36C-BA60-1945-0D97-722710E23AE1}"/>
          </ac:spMkLst>
        </pc:spChg>
        <pc:spChg chg="mod">
          <ac:chgData name="Sameh Zidan" userId="7b1dcb3a-bc0c-4de0-8137-ba1ef3b787fc" providerId="ADAL" clId="{D5C8924E-F411-481F-AF85-A16C1A8C1C0C}" dt="2024-12-12T15:26:21.448" v="1421" actId="1076"/>
          <ac:spMkLst>
            <pc:docMk/>
            <pc:sldMk cId="3259824724" sldId="261"/>
            <ac:spMk id="8" creationId="{5E0DC886-89EA-838E-8773-9EFA79A6CF22}"/>
          </ac:spMkLst>
        </pc:spChg>
        <pc:picChg chg="mod">
          <ac:chgData name="Sameh Zidan" userId="7b1dcb3a-bc0c-4de0-8137-ba1ef3b787fc" providerId="ADAL" clId="{D5C8924E-F411-481F-AF85-A16C1A8C1C0C}" dt="2024-12-12T15:26:29.230" v="1423" actId="1076"/>
          <ac:picMkLst>
            <pc:docMk/>
            <pc:sldMk cId="3259824724" sldId="261"/>
            <ac:picMk id="2050" creationId="{382F4ABB-A08C-9710-2B6B-BD7CCA8D38AC}"/>
          </ac:picMkLst>
        </pc:picChg>
        <pc:picChg chg="mod">
          <ac:chgData name="Sameh Zidan" userId="7b1dcb3a-bc0c-4de0-8137-ba1ef3b787fc" providerId="ADAL" clId="{D5C8924E-F411-481F-AF85-A16C1A8C1C0C}" dt="2024-12-12T15:26:24.128" v="1422" actId="1076"/>
          <ac:picMkLst>
            <pc:docMk/>
            <pc:sldMk cId="3259824724" sldId="261"/>
            <ac:picMk id="2054" creationId="{1BE0904B-0226-650A-4BCF-E37B611A9623}"/>
          </ac:picMkLst>
        </pc:picChg>
      </pc:sldChg>
      <pc:sldChg chg="addSp delSp modSp mod">
        <pc:chgData name="Sameh Zidan" userId="7b1dcb3a-bc0c-4de0-8137-ba1ef3b787fc" providerId="ADAL" clId="{D5C8924E-F411-481F-AF85-A16C1A8C1C0C}" dt="2024-12-12T15:30:57.816" v="1451" actId="478"/>
        <pc:sldMkLst>
          <pc:docMk/>
          <pc:sldMk cId="2125532857" sldId="262"/>
        </pc:sldMkLst>
        <pc:spChg chg="del mod">
          <ac:chgData name="Sameh Zidan" userId="7b1dcb3a-bc0c-4de0-8137-ba1ef3b787fc" providerId="ADAL" clId="{D5C8924E-F411-481F-AF85-A16C1A8C1C0C}" dt="2024-12-12T15:30:52.426" v="1449" actId="478"/>
          <ac:spMkLst>
            <pc:docMk/>
            <pc:sldMk cId="2125532857" sldId="262"/>
            <ac:spMk id="2" creationId="{D5F5C8AF-6FD5-62AF-D843-34A2E1A01ECE}"/>
          </ac:spMkLst>
        </pc:spChg>
        <pc:spChg chg="add mod">
          <ac:chgData name="Sameh Zidan" userId="7b1dcb3a-bc0c-4de0-8137-ba1ef3b787fc" providerId="ADAL" clId="{D5C8924E-F411-481F-AF85-A16C1A8C1C0C}" dt="2024-12-12T15:30:50.994" v="1448"/>
          <ac:spMkLst>
            <pc:docMk/>
            <pc:sldMk cId="2125532857" sldId="262"/>
            <ac:spMk id="3" creationId="{E175787D-9157-1DC7-6C9E-75F36DC40EBD}"/>
          </ac:spMkLst>
        </pc:spChg>
        <pc:spChg chg="mod">
          <ac:chgData name="Sameh Zidan" userId="7b1dcb3a-bc0c-4de0-8137-ba1ef3b787fc" providerId="ADAL" clId="{D5C8924E-F411-481F-AF85-A16C1A8C1C0C}" dt="2024-12-12T15:26:41.518" v="1424" actId="1076"/>
          <ac:spMkLst>
            <pc:docMk/>
            <pc:sldMk cId="2125532857" sldId="262"/>
            <ac:spMk id="4" creationId="{E13F0BFB-F7B8-759C-FF46-1D7595669AF6}"/>
          </ac:spMkLst>
        </pc:spChg>
        <pc:spChg chg="add del mod">
          <ac:chgData name="Sameh Zidan" userId="7b1dcb3a-bc0c-4de0-8137-ba1ef3b787fc" providerId="ADAL" clId="{D5C8924E-F411-481F-AF85-A16C1A8C1C0C}" dt="2024-12-12T15:30:57.816" v="1451" actId="478"/>
          <ac:spMkLst>
            <pc:docMk/>
            <pc:sldMk cId="2125532857" sldId="262"/>
            <ac:spMk id="6" creationId="{F5A42182-FD37-8774-E459-B8D82635B0F2}"/>
          </ac:spMkLst>
        </pc:spChg>
        <pc:spChg chg="add mod">
          <ac:chgData name="Sameh Zidan" userId="7b1dcb3a-bc0c-4de0-8137-ba1ef3b787fc" providerId="ADAL" clId="{D5C8924E-F411-481F-AF85-A16C1A8C1C0C}" dt="2024-12-12T15:30:53.931" v="1450"/>
          <ac:spMkLst>
            <pc:docMk/>
            <pc:sldMk cId="2125532857" sldId="262"/>
            <ac:spMk id="7" creationId="{E7A9EC31-28B8-8A60-CFE3-F7F65B593FE5}"/>
          </ac:spMkLst>
        </pc:spChg>
        <pc:spChg chg="mod">
          <ac:chgData name="Sameh Zidan" userId="7b1dcb3a-bc0c-4de0-8137-ba1ef3b787fc" providerId="ADAL" clId="{D5C8924E-F411-481F-AF85-A16C1A8C1C0C}" dt="2024-12-12T15:26:45.903" v="1425" actId="1076"/>
          <ac:spMkLst>
            <pc:docMk/>
            <pc:sldMk cId="2125532857" sldId="262"/>
            <ac:spMk id="8" creationId="{1D35A56E-33C4-8C66-468C-FEE46685AF7A}"/>
          </ac:spMkLst>
        </pc:spChg>
        <pc:picChg chg="mod">
          <ac:chgData name="Sameh Zidan" userId="7b1dcb3a-bc0c-4de0-8137-ba1ef3b787fc" providerId="ADAL" clId="{D5C8924E-F411-481F-AF85-A16C1A8C1C0C}" dt="2024-12-12T15:26:52.221" v="1427" actId="1076"/>
          <ac:picMkLst>
            <pc:docMk/>
            <pc:sldMk cId="2125532857" sldId="262"/>
            <ac:picMk id="3074" creationId="{9DE4BCB8-BE9C-EF23-E778-85067A05C5D3}"/>
          </ac:picMkLst>
        </pc:picChg>
        <pc:picChg chg="mod">
          <ac:chgData name="Sameh Zidan" userId="7b1dcb3a-bc0c-4de0-8137-ba1ef3b787fc" providerId="ADAL" clId="{D5C8924E-F411-481F-AF85-A16C1A8C1C0C}" dt="2024-12-12T15:26:56.749" v="1428" actId="1076"/>
          <ac:picMkLst>
            <pc:docMk/>
            <pc:sldMk cId="2125532857" sldId="262"/>
            <ac:picMk id="3076" creationId="{DFA35CD8-9293-7F13-0D07-757182AC81EA}"/>
          </ac:picMkLst>
        </pc:picChg>
      </pc:sldChg>
      <pc:sldChg chg="addSp delSp modSp mod">
        <pc:chgData name="Sameh Zidan" userId="7b1dcb3a-bc0c-4de0-8137-ba1ef3b787fc" providerId="ADAL" clId="{D5C8924E-F411-481F-AF85-A16C1A8C1C0C}" dt="2024-12-12T15:31:15.441" v="1454" actId="478"/>
        <pc:sldMkLst>
          <pc:docMk/>
          <pc:sldMk cId="2359587740" sldId="263"/>
        </pc:sldMkLst>
        <pc:spChg chg="del">
          <ac:chgData name="Sameh Zidan" userId="7b1dcb3a-bc0c-4de0-8137-ba1ef3b787fc" providerId="ADAL" clId="{D5C8924E-F411-481F-AF85-A16C1A8C1C0C}" dt="2024-12-12T15:31:12.834" v="1453" actId="478"/>
          <ac:spMkLst>
            <pc:docMk/>
            <pc:sldMk cId="2359587740" sldId="263"/>
            <ac:spMk id="2" creationId="{D5B15555-704D-A6B2-735E-19C70509C134}"/>
          </ac:spMkLst>
        </pc:spChg>
        <pc:spChg chg="add mod">
          <ac:chgData name="Sameh Zidan" userId="7b1dcb3a-bc0c-4de0-8137-ba1ef3b787fc" providerId="ADAL" clId="{D5C8924E-F411-481F-AF85-A16C1A8C1C0C}" dt="2024-12-12T15:31:08.698" v="1452"/>
          <ac:spMkLst>
            <pc:docMk/>
            <pc:sldMk cId="2359587740" sldId="263"/>
            <ac:spMk id="3" creationId="{1A71C25A-70A7-DC47-6BF4-1BFCC012E3AE}"/>
          </ac:spMkLst>
        </pc:spChg>
        <pc:spChg chg="mod">
          <ac:chgData name="Sameh Zidan" userId="7b1dcb3a-bc0c-4de0-8137-ba1ef3b787fc" providerId="ADAL" clId="{D5C8924E-F411-481F-AF85-A16C1A8C1C0C}" dt="2024-12-12T15:27:06.097" v="1430" actId="14100"/>
          <ac:spMkLst>
            <pc:docMk/>
            <pc:sldMk cId="2359587740" sldId="263"/>
            <ac:spMk id="5" creationId="{41A2E397-4721-0803-EA2D-B725C5550924}"/>
          </ac:spMkLst>
        </pc:spChg>
        <pc:spChg chg="add del mod">
          <ac:chgData name="Sameh Zidan" userId="7b1dcb3a-bc0c-4de0-8137-ba1ef3b787fc" providerId="ADAL" clId="{D5C8924E-F411-481F-AF85-A16C1A8C1C0C}" dt="2024-12-12T15:31:15.441" v="1454" actId="478"/>
          <ac:spMkLst>
            <pc:docMk/>
            <pc:sldMk cId="2359587740" sldId="263"/>
            <ac:spMk id="6" creationId="{76A57EB6-0FF8-6A69-E6A5-53AFA612CE23}"/>
          </ac:spMkLst>
        </pc:spChg>
        <pc:spChg chg="mod">
          <ac:chgData name="Sameh Zidan" userId="7b1dcb3a-bc0c-4de0-8137-ba1ef3b787fc" providerId="ADAL" clId="{D5C8924E-F411-481F-AF85-A16C1A8C1C0C}" dt="2024-12-12T15:27:11.643" v="1431" actId="1076"/>
          <ac:spMkLst>
            <pc:docMk/>
            <pc:sldMk cId="2359587740" sldId="263"/>
            <ac:spMk id="8" creationId="{E94956FF-0AF2-464D-225B-D9911D18AF03}"/>
          </ac:spMkLst>
        </pc:spChg>
        <pc:picChg chg="mod">
          <ac:chgData name="Sameh Zidan" userId="7b1dcb3a-bc0c-4de0-8137-ba1ef3b787fc" providerId="ADAL" clId="{D5C8924E-F411-481F-AF85-A16C1A8C1C0C}" dt="2024-12-12T15:27:16.033" v="1433" actId="1076"/>
          <ac:picMkLst>
            <pc:docMk/>
            <pc:sldMk cId="2359587740" sldId="263"/>
            <ac:picMk id="4098" creationId="{F021CFA2-26FB-921E-3F42-CB174AB6D1F0}"/>
          </ac:picMkLst>
        </pc:picChg>
        <pc:picChg chg="mod">
          <ac:chgData name="Sameh Zidan" userId="7b1dcb3a-bc0c-4de0-8137-ba1ef3b787fc" providerId="ADAL" clId="{D5C8924E-F411-481F-AF85-A16C1A8C1C0C}" dt="2024-12-12T15:27:13.780" v="1432" actId="1076"/>
          <ac:picMkLst>
            <pc:docMk/>
            <pc:sldMk cId="2359587740" sldId="263"/>
            <ac:picMk id="4100" creationId="{689F0003-6997-CB4A-9961-2DC4F59038A5}"/>
          </ac:picMkLst>
        </pc:picChg>
      </pc:sldChg>
      <pc:sldChg chg="addSp delSp modSp mod ord setBg">
        <pc:chgData name="Sameh Zidan" userId="7b1dcb3a-bc0c-4de0-8137-ba1ef3b787fc" providerId="ADAL" clId="{D5C8924E-F411-481F-AF85-A16C1A8C1C0C}" dt="2024-12-12T15:23:26.378" v="1402"/>
        <pc:sldMkLst>
          <pc:docMk/>
          <pc:sldMk cId="1079665510" sldId="264"/>
        </pc:sldMkLst>
        <pc:spChg chg="mod">
          <ac:chgData name="Sameh Zidan" userId="7b1dcb3a-bc0c-4de0-8137-ba1ef3b787fc" providerId="ADAL" clId="{D5C8924E-F411-481F-AF85-A16C1A8C1C0C}" dt="2024-12-12T15:23:26.378" v="1402"/>
          <ac:spMkLst>
            <pc:docMk/>
            <pc:sldMk cId="1079665510" sldId="264"/>
            <ac:spMk id="2" creationId="{4280A1C0-8679-A37C-79B5-1A75955AA675}"/>
          </ac:spMkLst>
        </pc:spChg>
        <pc:spChg chg="add del mod">
          <ac:chgData name="Sameh Zidan" userId="7b1dcb3a-bc0c-4de0-8137-ba1ef3b787fc" providerId="ADAL" clId="{D5C8924E-F411-481F-AF85-A16C1A8C1C0C}" dt="2024-12-12T15:23:26.378" v="1402"/>
          <ac:spMkLst>
            <pc:docMk/>
            <pc:sldMk cId="1079665510" sldId="264"/>
            <ac:spMk id="3" creationId="{45F144AE-8A4A-F665-2EC4-BE9AD274C48F}"/>
          </ac:spMkLst>
        </pc:spChg>
        <pc:spChg chg="add del">
          <ac:chgData name="Sameh Zidan" userId="7b1dcb3a-bc0c-4de0-8137-ba1ef3b787fc" providerId="ADAL" clId="{D5C8924E-F411-481F-AF85-A16C1A8C1C0C}" dt="2024-12-12T15:12:19.918" v="1373" actId="26606"/>
          <ac:spMkLst>
            <pc:docMk/>
            <pc:sldMk cId="1079665510" sldId="264"/>
            <ac:spMk id="8" creationId="{1B15ED52-F352-441B-82BF-E0EA34836D08}"/>
          </ac:spMkLst>
        </pc:spChg>
        <pc:spChg chg="add del">
          <ac:chgData name="Sameh Zidan" userId="7b1dcb3a-bc0c-4de0-8137-ba1ef3b787fc" providerId="ADAL" clId="{D5C8924E-F411-481F-AF85-A16C1A8C1C0C}" dt="2024-12-12T15:12:19.918" v="1373" actId="26606"/>
          <ac:spMkLst>
            <pc:docMk/>
            <pc:sldMk cId="1079665510" sldId="264"/>
            <ac:spMk id="10" creationId="{3B2E3793-BFE6-45A2-9B7B-E18844431C99}"/>
          </ac:spMkLst>
        </pc:spChg>
        <pc:spChg chg="add del">
          <ac:chgData name="Sameh Zidan" userId="7b1dcb3a-bc0c-4de0-8137-ba1ef3b787fc" providerId="ADAL" clId="{D5C8924E-F411-481F-AF85-A16C1A8C1C0C}" dt="2024-12-12T15:12:19.918" v="1373" actId="26606"/>
          <ac:spMkLst>
            <pc:docMk/>
            <pc:sldMk cId="1079665510" sldId="264"/>
            <ac:spMk id="12" creationId="{BC4C4868-CB8F-4AF9-9CDB-8108F2C19B67}"/>
          </ac:spMkLst>
        </pc:spChg>
        <pc:spChg chg="add del">
          <ac:chgData name="Sameh Zidan" userId="7b1dcb3a-bc0c-4de0-8137-ba1ef3b787fc" providerId="ADAL" clId="{D5C8924E-F411-481F-AF85-A16C1A8C1C0C}" dt="2024-12-12T15:12:19.918" v="1373" actId="26606"/>
          <ac:spMkLst>
            <pc:docMk/>
            <pc:sldMk cId="1079665510" sldId="264"/>
            <ac:spMk id="14" creationId="{375E0459-6403-40CD-989D-56A4407CA12E}"/>
          </ac:spMkLst>
        </pc:spChg>
        <pc:spChg chg="add del">
          <ac:chgData name="Sameh Zidan" userId="7b1dcb3a-bc0c-4de0-8137-ba1ef3b787fc" providerId="ADAL" clId="{D5C8924E-F411-481F-AF85-A16C1A8C1C0C}" dt="2024-12-12T15:12:19.918" v="1373" actId="26606"/>
          <ac:spMkLst>
            <pc:docMk/>
            <pc:sldMk cId="1079665510" sldId="264"/>
            <ac:spMk id="16" creationId="{53E5B1A8-3AC9-4BD1-9BBC-78CA94F2D1BA}"/>
          </ac:spMkLst>
        </pc:spChg>
        <pc:spChg chg="add del">
          <ac:chgData name="Sameh Zidan" userId="7b1dcb3a-bc0c-4de0-8137-ba1ef3b787fc" providerId="ADAL" clId="{D5C8924E-F411-481F-AF85-A16C1A8C1C0C}" dt="2024-12-12T15:12:19.481" v="1372" actId="26606"/>
          <ac:spMkLst>
            <pc:docMk/>
            <pc:sldMk cId="1079665510" sldId="264"/>
            <ac:spMk id="22" creationId="{56E9B3E6-E277-4D68-BA48-9CB43FFBD6E2}"/>
          </ac:spMkLst>
        </pc:spChg>
        <pc:spChg chg="add del">
          <ac:chgData name="Sameh Zidan" userId="7b1dcb3a-bc0c-4de0-8137-ba1ef3b787fc" providerId="ADAL" clId="{D5C8924E-F411-481F-AF85-A16C1A8C1C0C}" dt="2024-12-12T15:12:19.481" v="1372" actId="26606"/>
          <ac:spMkLst>
            <pc:docMk/>
            <pc:sldMk cId="1079665510" sldId="264"/>
            <ac:spMk id="29" creationId="{D5B0017B-2ECA-49AF-B397-DC140825DF8D}"/>
          </ac:spMkLst>
        </pc:spChg>
        <pc:spChg chg="add del">
          <ac:chgData name="Sameh Zidan" userId="7b1dcb3a-bc0c-4de0-8137-ba1ef3b787fc" providerId="ADAL" clId="{D5C8924E-F411-481F-AF85-A16C1A8C1C0C}" dt="2024-12-12T15:12:18.674" v="1370" actId="26606"/>
          <ac:spMkLst>
            <pc:docMk/>
            <pc:sldMk cId="1079665510" sldId="264"/>
            <ac:spMk id="36" creationId="{BACC6370-2D7E-4714-9D71-7542949D7D5D}"/>
          </ac:spMkLst>
        </pc:spChg>
        <pc:spChg chg="add del">
          <ac:chgData name="Sameh Zidan" userId="7b1dcb3a-bc0c-4de0-8137-ba1ef3b787fc" providerId="ADAL" clId="{D5C8924E-F411-481F-AF85-A16C1A8C1C0C}" dt="2024-12-12T15:12:18.674" v="1370" actId="26606"/>
          <ac:spMkLst>
            <pc:docMk/>
            <pc:sldMk cId="1079665510" sldId="264"/>
            <ac:spMk id="38" creationId="{F68B3F68-107C-434F-AA38-110D5EA91B85}"/>
          </ac:spMkLst>
        </pc:spChg>
        <pc:spChg chg="add del">
          <ac:chgData name="Sameh Zidan" userId="7b1dcb3a-bc0c-4de0-8137-ba1ef3b787fc" providerId="ADAL" clId="{D5C8924E-F411-481F-AF85-A16C1A8C1C0C}" dt="2024-12-12T15:12:18.674" v="1370" actId="26606"/>
          <ac:spMkLst>
            <pc:docMk/>
            <pc:sldMk cId="1079665510" sldId="264"/>
            <ac:spMk id="40" creationId="{AAD0DBB9-1A4B-4391-81D4-CB19F9AB918A}"/>
          </ac:spMkLst>
        </pc:spChg>
        <pc:spChg chg="add del">
          <ac:chgData name="Sameh Zidan" userId="7b1dcb3a-bc0c-4de0-8137-ba1ef3b787fc" providerId="ADAL" clId="{D5C8924E-F411-481F-AF85-A16C1A8C1C0C}" dt="2024-12-12T15:12:18.674" v="1370" actId="26606"/>
          <ac:spMkLst>
            <pc:docMk/>
            <pc:sldMk cId="1079665510" sldId="264"/>
            <ac:spMk id="42" creationId="{063BBA22-50EA-4C4D-BE05-F1CE4E63AA56}"/>
          </ac:spMkLst>
        </pc:spChg>
        <pc:grpChg chg="add del">
          <ac:chgData name="Sameh Zidan" userId="7b1dcb3a-bc0c-4de0-8137-ba1ef3b787fc" providerId="ADAL" clId="{D5C8924E-F411-481F-AF85-A16C1A8C1C0C}" dt="2024-12-12T15:12:19.481" v="1372" actId="26606"/>
          <ac:grpSpMkLst>
            <pc:docMk/>
            <pc:sldMk cId="1079665510" sldId="264"/>
            <ac:grpSpMk id="24" creationId="{AE1C45F0-260A-458C-96ED-C1F6D2151219}"/>
          </ac:grpSpMkLst>
        </pc:grpChg>
        <pc:graphicFrameChg chg="add del mod modGraphic">
          <ac:chgData name="Sameh Zidan" userId="7b1dcb3a-bc0c-4de0-8137-ba1ef3b787fc" providerId="ADAL" clId="{D5C8924E-F411-481F-AF85-A16C1A8C1C0C}" dt="2024-12-12T15:12:19.481" v="1372" actId="26606"/>
          <ac:graphicFrameMkLst>
            <pc:docMk/>
            <pc:sldMk cId="1079665510" sldId="264"/>
            <ac:graphicFrameMk id="18" creationId="{A8CD2320-FDB6-BF93-3755-FDF3CA06F18E}"/>
          </ac:graphicFrameMkLst>
        </pc:graphicFrameChg>
        <pc:cxnChg chg="add del">
          <ac:chgData name="Sameh Zidan" userId="7b1dcb3a-bc0c-4de0-8137-ba1ef3b787fc" providerId="ADAL" clId="{D5C8924E-F411-481F-AF85-A16C1A8C1C0C}" dt="2024-12-12T15:12:19.481" v="1372" actId="26606"/>
          <ac:cxnSpMkLst>
            <pc:docMk/>
            <pc:sldMk cId="1079665510" sldId="264"/>
            <ac:cxnSpMk id="31" creationId="{6CF1BAF6-AD41-4082-B212-8A1F9A2E8779}"/>
          </ac:cxnSpMkLst>
        </pc:cxnChg>
      </pc:sldChg>
      <pc:sldChg chg="modSp">
        <pc:chgData name="Sameh Zidan" userId="7b1dcb3a-bc0c-4de0-8137-ba1ef3b787fc" providerId="ADAL" clId="{D5C8924E-F411-481F-AF85-A16C1A8C1C0C}" dt="2024-12-12T15:23:26.378" v="1402"/>
        <pc:sldMkLst>
          <pc:docMk/>
          <pc:sldMk cId="2283191449" sldId="265"/>
        </pc:sldMkLst>
        <pc:spChg chg="mod">
          <ac:chgData name="Sameh Zidan" userId="7b1dcb3a-bc0c-4de0-8137-ba1ef3b787fc" providerId="ADAL" clId="{D5C8924E-F411-481F-AF85-A16C1A8C1C0C}" dt="2024-12-12T15:23:26.378" v="1402"/>
          <ac:spMkLst>
            <pc:docMk/>
            <pc:sldMk cId="2283191449" sldId="265"/>
            <ac:spMk id="2" creationId="{2D9F52AF-DA89-DB2C-E4DF-FC879A7F3AA9}"/>
          </ac:spMkLst>
        </pc:spChg>
        <pc:graphicFrameChg chg="mod">
          <ac:chgData name="Sameh Zidan" userId="7b1dcb3a-bc0c-4de0-8137-ba1ef3b787fc" providerId="ADAL" clId="{D5C8924E-F411-481F-AF85-A16C1A8C1C0C}" dt="2024-12-12T15:23:26.378" v="1402"/>
          <ac:graphicFrameMkLst>
            <pc:docMk/>
            <pc:sldMk cId="2283191449" sldId="265"/>
            <ac:graphicFrameMk id="4" creationId="{49F2AAE9-9E7F-D1F9-976C-4159CA04A1E1}"/>
          </ac:graphicFrameMkLst>
        </pc:graphicFrameChg>
      </pc:sldChg>
      <pc:sldChg chg="modSp">
        <pc:chgData name="Sameh Zidan" userId="7b1dcb3a-bc0c-4de0-8137-ba1ef3b787fc" providerId="ADAL" clId="{D5C8924E-F411-481F-AF85-A16C1A8C1C0C}" dt="2024-12-12T15:23:26.378" v="1402"/>
        <pc:sldMkLst>
          <pc:docMk/>
          <pc:sldMk cId="3600074787" sldId="266"/>
        </pc:sldMkLst>
        <pc:spChg chg="mod">
          <ac:chgData name="Sameh Zidan" userId="7b1dcb3a-bc0c-4de0-8137-ba1ef3b787fc" providerId="ADAL" clId="{D5C8924E-F411-481F-AF85-A16C1A8C1C0C}" dt="2024-12-12T15:23:26.378" v="1402"/>
          <ac:spMkLst>
            <pc:docMk/>
            <pc:sldMk cId="3600074787" sldId="266"/>
            <ac:spMk id="2" creationId="{2473572E-274A-C1A3-6D81-35637B1BC13B}"/>
          </ac:spMkLst>
        </pc:spChg>
        <pc:spChg chg="mod">
          <ac:chgData name="Sameh Zidan" userId="7b1dcb3a-bc0c-4de0-8137-ba1ef3b787fc" providerId="ADAL" clId="{D5C8924E-F411-481F-AF85-A16C1A8C1C0C}" dt="2024-12-12T15:23:26.378" v="1402"/>
          <ac:spMkLst>
            <pc:docMk/>
            <pc:sldMk cId="3600074787" sldId="266"/>
            <ac:spMk id="3" creationId="{A5829FB0-6FC1-DF9B-AF2C-8757139B44F5}"/>
          </ac:spMkLst>
        </pc:spChg>
      </pc:sldChg>
      <pc:sldChg chg="modSp mod">
        <pc:chgData name="Sameh Zidan" userId="7b1dcb3a-bc0c-4de0-8137-ba1ef3b787fc" providerId="ADAL" clId="{D5C8924E-F411-481F-AF85-A16C1A8C1C0C}" dt="2024-12-12T15:23:26.378" v="1402"/>
        <pc:sldMkLst>
          <pc:docMk/>
          <pc:sldMk cId="714906828" sldId="267"/>
        </pc:sldMkLst>
        <pc:spChg chg="mod">
          <ac:chgData name="Sameh Zidan" userId="7b1dcb3a-bc0c-4de0-8137-ba1ef3b787fc" providerId="ADAL" clId="{D5C8924E-F411-481F-AF85-A16C1A8C1C0C}" dt="2024-12-12T15:23:26.378" v="1402"/>
          <ac:spMkLst>
            <pc:docMk/>
            <pc:sldMk cId="714906828" sldId="267"/>
            <ac:spMk id="2" creationId="{E07B201F-C000-52FD-9248-B19D09467E4D}"/>
          </ac:spMkLst>
        </pc:spChg>
        <pc:spChg chg="mod">
          <ac:chgData name="Sameh Zidan" userId="7b1dcb3a-bc0c-4de0-8137-ba1ef3b787fc" providerId="ADAL" clId="{D5C8924E-F411-481F-AF85-A16C1A8C1C0C}" dt="2024-12-12T15:23:26.378" v="1402"/>
          <ac:spMkLst>
            <pc:docMk/>
            <pc:sldMk cId="714906828" sldId="267"/>
            <ac:spMk id="3" creationId="{1AA08A0F-7658-2A61-D581-BC75A8B65AA9}"/>
          </ac:spMkLst>
        </pc:spChg>
      </pc:sldChg>
      <pc:sldChg chg="addSp delSp modSp mod ord">
        <pc:chgData name="Sameh Zidan" userId="7b1dcb3a-bc0c-4de0-8137-ba1ef3b787fc" providerId="ADAL" clId="{D5C8924E-F411-481F-AF85-A16C1A8C1C0C}" dt="2024-12-12T15:23:27.153" v="1403" actId="27636"/>
        <pc:sldMkLst>
          <pc:docMk/>
          <pc:sldMk cId="715206643" sldId="268"/>
        </pc:sldMkLst>
        <pc:spChg chg="del">
          <ac:chgData name="Sameh Zidan" userId="7b1dcb3a-bc0c-4de0-8137-ba1ef3b787fc" providerId="ADAL" clId="{D5C8924E-F411-481F-AF85-A16C1A8C1C0C}" dt="2024-12-12T09:09:41" v="732"/>
          <ac:spMkLst>
            <pc:docMk/>
            <pc:sldMk cId="715206643" sldId="268"/>
            <ac:spMk id="2" creationId="{C1B7F2CB-8A38-D396-A40C-0FBE345F6E66}"/>
          </ac:spMkLst>
        </pc:spChg>
        <pc:spChg chg="mod">
          <ac:chgData name="Sameh Zidan" userId="7b1dcb3a-bc0c-4de0-8137-ba1ef3b787fc" providerId="ADAL" clId="{D5C8924E-F411-481F-AF85-A16C1A8C1C0C}" dt="2024-12-12T15:23:27.153" v="1403" actId="27636"/>
          <ac:spMkLst>
            <pc:docMk/>
            <pc:sldMk cId="715206643" sldId="268"/>
            <ac:spMk id="3" creationId="{3289BD6A-8428-523C-406C-AD9507DEADC1}"/>
          </ac:spMkLst>
        </pc:spChg>
        <pc:spChg chg="add mod">
          <ac:chgData name="Sameh Zidan" userId="7b1dcb3a-bc0c-4de0-8137-ba1ef3b787fc" providerId="ADAL" clId="{D5C8924E-F411-481F-AF85-A16C1A8C1C0C}" dt="2024-12-12T09:09:59.426" v="735" actId="1076"/>
          <ac:spMkLst>
            <pc:docMk/>
            <pc:sldMk cId="715206643" sldId="268"/>
            <ac:spMk id="4" creationId="{E7D749B8-8A00-8CFD-66C1-65156A9CAFF8}"/>
          </ac:spMkLst>
        </pc:spChg>
        <pc:spChg chg="del">
          <ac:chgData name="Sameh Zidan" userId="7b1dcb3a-bc0c-4de0-8137-ba1ef3b787fc" providerId="ADAL" clId="{D5C8924E-F411-481F-AF85-A16C1A8C1C0C}" dt="2024-12-12T09:09:54.412" v="734" actId="478"/>
          <ac:spMkLst>
            <pc:docMk/>
            <pc:sldMk cId="715206643" sldId="268"/>
            <ac:spMk id="5" creationId="{6606D681-7D2D-DC20-F9A4-3AB388D92C37}"/>
          </ac:spMkLst>
        </pc:spChg>
      </pc:sldChg>
      <pc:sldChg chg="addSp delSp modSp new mod ord setBg">
        <pc:chgData name="Sameh Zidan" userId="7b1dcb3a-bc0c-4de0-8137-ba1ef3b787fc" providerId="ADAL" clId="{D5C8924E-F411-481F-AF85-A16C1A8C1C0C}" dt="2024-12-12T15:25:35.387" v="1416" actId="14100"/>
        <pc:sldMkLst>
          <pc:docMk/>
          <pc:sldMk cId="3939412888" sldId="269"/>
        </pc:sldMkLst>
        <pc:spChg chg="mod">
          <ac:chgData name="Sameh Zidan" userId="7b1dcb3a-bc0c-4de0-8137-ba1ef3b787fc" providerId="ADAL" clId="{D5C8924E-F411-481F-AF85-A16C1A8C1C0C}" dt="2024-12-12T15:12:19.033" v="1371" actId="26606"/>
          <ac:spMkLst>
            <pc:docMk/>
            <pc:sldMk cId="3939412888" sldId="269"/>
            <ac:spMk id="2" creationId="{D1B309DB-9D74-1057-9303-A71BA8277E07}"/>
          </ac:spMkLst>
        </pc:spChg>
        <pc:spChg chg="add mod">
          <ac:chgData name="Sameh Zidan" userId="7b1dcb3a-bc0c-4de0-8137-ba1ef3b787fc" providerId="ADAL" clId="{D5C8924E-F411-481F-AF85-A16C1A8C1C0C}" dt="2024-12-12T15:25:35.387" v="1416" actId="14100"/>
          <ac:spMkLst>
            <pc:docMk/>
            <pc:sldMk cId="3939412888" sldId="269"/>
            <ac:spMk id="4" creationId="{1F83185E-228A-A359-1ED6-76A76A257B80}"/>
          </ac:spMkLst>
        </pc:spChg>
        <pc:spChg chg="add del">
          <ac:chgData name="Sameh Zidan" userId="7b1dcb3a-bc0c-4de0-8137-ba1ef3b787fc" providerId="ADAL" clId="{D5C8924E-F411-481F-AF85-A16C1A8C1C0C}" dt="2024-12-12T15:12:19.033" v="1371" actId="26606"/>
          <ac:spMkLst>
            <pc:docMk/>
            <pc:sldMk cId="3939412888" sldId="269"/>
            <ac:spMk id="9" creationId="{70DFC902-7D23-471A-B557-B6B6917D7A0D}"/>
          </ac:spMkLst>
        </pc:spChg>
        <pc:spChg chg="add del">
          <ac:chgData name="Sameh Zidan" userId="7b1dcb3a-bc0c-4de0-8137-ba1ef3b787fc" providerId="ADAL" clId="{D5C8924E-F411-481F-AF85-A16C1A8C1C0C}" dt="2024-12-12T15:12:19.033" v="1371" actId="26606"/>
          <ac:spMkLst>
            <pc:docMk/>
            <pc:sldMk cId="3939412888" sldId="269"/>
            <ac:spMk id="11" creationId="{A55D5633-D557-4DCA-982C-FF36EB7A1C00}"/>
          </ac:spMkLst>
        </pc:spChg>
        <pc:spChg chg="add del">
          <ac:chgData name="Sameh Zidan" userId="7b1dcb3a-bc0c-4de0-8137-ba1ef3b787fc" providerId="ADAL" clId="{D5C8924E-F411-481F-AF85-A16C1A8C1C0C}" dt="2024-12-12T15:12:19.033" v="1371" actId="26606"/>
          <ac:spMkLst>
            <pc:docMk/>
            <pc:sldMk cId="3939412888" sldId="269"/>
            <ac:spMk id="13" creationId="{450D3AD2-FA80-415F-A9CE-54D884561CD7}"/>
          </ac:spMkLst>
        </pc:spChg>
      </pc:sldChg>
      <pc:sldChg chg="addSp delSp modSp add mod ord">
        <pc:chgData name="Sameh Zidan" userId="7b1dcb3a-bc0c-4de0-8137-ba1ef3b787fc" providerId="ADAL" clId="{D5C8924E-F411-481F-AF85-A16C1A8C1C0C}" dt="2024-12-12T15:23:27.242" v="1404" actId="27636"/>
        <pc:sldMkLst>
          <pc:docMk/>
          <pc:sldMk cId="3613770460" sldId="270"/>
        </pc:sldMkLst>
        <pc:spChg chg="del">
          <ac:chgData name="Sameh Zidan" userId="7b1dcb3a-bc0c-4de0-8137-ba1ef3b787fc" providerId="ADAL" clId="{D5C8924E-F411-481F-AF85-A16C1A8C1C0C}" dt="2024-12-12T09:09:45.401" v="733"/>
          <ac:spMkLst>
            <pc:docMk/>
            <pc:sldMk cId="3613770460" sldId="270"/>
            <ac:spMk id="2" creationId="{A21FF8D6-18E2-75A4-7F29-A2F811BDAF09}"/>
          </ac:spMkLst>
        </pc:spChg>
        <pc:spChg chg="mod">
          <ac:chgData name="Sameh Zidan" userId="7b1dcb3a-bc0c-4de0-8137-ba1ef3b787fc" providerId="ADAL" clId="{D5C8924E-F411-481F-AF85-A16C1A8C1C0C}" dt="2024-12-12T15:23:27.242" v="1404" actId="27636"/>
          <ac:spMkLst>
            <pc:docMk/>
            <pc:sldMk cId="3613770460" sldId="270"/>
            <ac:spMk id="3" creationId="{603B0C63-1572-D6DC-710F-3679A314C7DF}"/>
          </ac:spMkLst>
        </pc:spChg>
        <pc:spChg chg="add mod">
          <ac:chgData name="Sameh Zidan" userId="7b1dcb3a-bc0c-4de0-8137-ba1ef3b787fc" providerId="ADAL" clId="{D5C8924E-F411-481F-AF85-A16C1A8C1C0C}" dt="2024-12-12T09:10:09.505" v="738" actId="20577"/>
          <ac:spMkLst>
            <pc:docMk/>
            <pc:sldMk cId="3613770460" sldId="270"/>
            <ac:spMk id="4" creationId="{445284A7-7DE1-06A2-1303-5857762E59BE}"/>
          </ac:spMkLst>
        </pc:spChg>
        <pc:spChg chg="del">
          <ac:chgData name="Sameh Zidan" userId="7b1dcb3a-bc0c-4de0-8137-ba1ef3b787fc" providerId="ADAL" clId="{D5C8924E-F411-481F-AF85-A16C1A8C1C0C}" dt="2024-12-12T09:10:04.083" v="736" actId="478"/>
          <ac:spMkLst>
            <pc:docMk/>
            <pc:sldMk cId="3613770460" sldId="270"/>
            <ac:spMk id="5" creationId="{B3A7EC57-E4A6-B34E-80E0-8D1DA5019A2F}"/>
          </ac:spMkLst>
        </pc:spChg>
      </pc:sldChg>
      <pc:sldChg chg="addSp modSp new mod ord">
        <pc:chgData name="Sameh Zidan" userId="7b1dcb3a-bc0c-4de0-8137-ba1ef3b787fc" providerId="ADAL" clId="{D5C8924E-F411-481F-AF85-A16C1A8C1C0C}" dt="2024-12-12T15:27:40.580" v="1437" actId="1076"/>
        <pc:sldMkLst>
          <pc:docMk/>
          <pc:sldMk cId="2897556907" sldId="271"/>
        </pc:sldMkLst>
        <pc:spChg chg="mod">
          <ac:chgData name="Sameh Zidan" userId="7b1dcb3a-bc0c-4de0-8137-ba1ef3b787fc" providerId="ADAL" clId="{D5C8924E-F411-481F-AF85-A16C1A8C1C0C}" dt="2024-12-12T15:23:26.378" v="1402"/>
          <ac:spMkLst>
            <pc:docMk/>
            <pc:sldMk cId="2897556907" sldId="271"/>
            <ac:spMk id="2" creationId="{0722737C-8411-EA22-7281-272482E6A6D2}"/>
          </ac:spMkLst>
        </pc:spChg>
        <pc:spChg chg="add mod">
          <ac:chgData name="Sameh Zidan" userId="7b1dcb3a-bc0c-4de0-8137-ba1ef3b787fc" providerId="ADAL" clId="{D5C8924E-F411-481F-AF85-A16C1A8C1C0C}" dt="2024-12-12T15:27:32.810" v="1435" actId="1076"/>
          <ac:spMkLst>
            <pc:docMk/>
            <pc:sldMk cId="2897556907" sldId="271"/>
            <ac:spMk id="4" creationId="{318766DB-F917-4FDE-665F-964650B73558}"/>
          </ac:spMkLst>
        </pc:spChg>
        <pc:spChg chg="add mod">
          <ac:chgData name="Sameh Zidan" userId="7b1dcb3a-bc0c-4de0-8137-ba1ef3b787fc" providerId="ADAL" clId="{D5C8924E-F411-481F-AF85-A16C1A8C1C0C}" dt="2024-12-12T13:48:38.563" v="1076"/>
          <ac:spMkLst>
            <pc:docMk/>
            <pc:sldMk cId="2897556907" sldId="271"/>
            <ac:spMk id="6" creationId="{083820BF-198D-3203-F28F-0C24F542BCE2}"/>
          </ac:spMkLst>
        </pc:spChg>
        <pc:spChg chg="add mod">
          <ac:chgData name="Sameh Zidan" userId="7b1dcb3a-bc0c-4de0-8137-ba1ef3b787fc" providerId="ADAL" clId="{D5C8924E-F411-481F-AF85-A16C1A8C1C0C}" dt="2024-12-12T15:27:40.580" v="1437" actId="1076"/>
          <ac:spMkLst>
            <pc:docMk/>
            <pc:sldMk cId="2897556907" sldId="271"/>
            <ac:spMk id="8" creationId="{DA89C287-ACAB-8357-7EE2-142885C29056}"/>
          </ac:spMkLst>
        </pc:spChg>
      </pc:sldChg>
      <pc:sldChg chg="delSp modSp new mod">
        <pc:chgData name="Sameh Zidan" userId="7b1dcb3a-bc0c-4de0-8137-ba1ef3b787fc" providerId="ADAL" clId="{D5C8924E-F411-481F-AF85-A16C1A8C1C0C}" dt="2024-12-12T15:18:36.683" v="1394" actId="27636"/>
        <pc:sldMkLst>
          <pc:docMk/>
          <pc:sldMk cId="2043009893" sldId="272"/>
        </pc:sldMkLst>
        <pc:spChg chg="mod">
          <ac:chgData name="Sameh Zidan" userId="7b1dcb3a-bc0c-4de0-8137-ba1ef3b787fc" providerId="ADAL" clId="{D5C8924E-F411-481F-AF85-A16C1A8C1C0C}" dt="2024-12-12T15:18:36.683" v="1394" actId="27636"/>
          <ac:spMkLst>
            <pc:docMk/>
            <pc:sldMk cId="2043009893" sldId="272"/>
            <ac:spMk id="2" creationId="{EECB577B-7A28-04EC-9ABC-1DDB971EE499}"/>
          </ac:spMkLst>
        </pc:spChg>
        <pc:spChg chg="del">
          <ac:chgData name="Sameh Zidan" userId="7b1dcb3a-bc0c-4de0-8137-ba1ef3b787fc" providerId="ADAL" clId="{D5C8924E-F411-481F-AF85-A16C1A8C1C0C}" dt="2024-12-12T11:05:33.152" v="875" actId="478"/>
          <ac:spMkLst>
            <pc:docMk/>
            <pc:sldMk cId="2043009893" sldId="272"/>
            <ac:spMk id="3" creationId="{51A7B8E2-8ECB-8E70-8623-8545FA1CC3A9}"/>
          </ac:spMkLst>
        </pc:spChg>
      </pc:sldChg>
      <pc:sldChg chg="addSp delSp modSp new mod ord">
        <pc:chgData name="Sameh Zidan" userId="7b1dcb3a-bc0c-4de0-8137-ba1ef3b787fc" providerId="ADAL" clId="{D5C8924E-F411-481F-AF85-A16C1A8C1C0C}" dt="2024-12-12T15:43:00.438" v="1530" actId="14100"/>
        <pc:sldMkLst>
          <pc:docMk/>
          <pc:sldMk cId="3007199124" sldId="273"/>
        </pc:sldMkLst>
        <pc:spChg chg="mod">
          <ac:chgData name="Sameh Zidan" userId="7b1dcb3a-bc0c-4de0-8137-ba1ef3b787fc" providerId="ADAL" clId="{D5C8924E-F411-481F-AF85-A16C1A8C1C0C}" dt="2024-12-12T15:35:37.363" v="1468"/>
          <ac:spMkLst>
            <pc:docMk/>
            <pc:sldMk cId="3007199124" sldId="273"/>
            <ac:spMk id="2" creationId="{3DE282D4-E0DF-AA33-3205-03DB5C4FF743}"/>
          </ac:spMkLst>
        </pc:spChg>
        <pc:spChg chg="add del">
          <ac:chgData name="Sameh Zidan" userId="7b1dcb3a-bc0c-4de0-8137-ba1ef3b787fc" providerId="ADAL" clId="{D5C8924E-F411-481F-AF85-A16C1A8C1C0C}" dt="2024-12-12T15:42:37.437" v="1524" actId="22"/>
          <ac:spMkLst>
            <pc:docMk/>
            <pc:sldMk cId="3007199124" sldId="273"/>
            <ac:spMk id="4" creationId="{3B13D666-5665-DA81-5BCC-A46FE697D028}"/>
          </ac:spMkLst>
        </pc:spChg>
        <pc:spChg chg="add mod">
          <ac:chgData name="Sameh Zidan" userId="7b1dcb3a-bc0c-4de0-8137-ba1ef3b787fc" providerId="ADAL" clId="{D5C8924E-F411-481F-AF85-A16C1A8C1C0C}" dt="2024-12-12T15:43:00.438" v="1530" actId="14100"/>
          <ac:spMkLst>
            <pc:docMk/>
            <pc:sldMk cId="3007199124" sldId="273"/>
            <ac:spMk id="6" creationId="{F03E53F1-1033-C250-F089-5C00F6FCB313}"/>
          </ac:spMkLst>
        </pc:spChg>
      </pc:sldChg>
      <pc:sldChg chg="addSp delSp modSp new mod setBg">
        <pc:chgData name="Sameh Zidan" userId="7b1dcb3a-bc0c-4de0-8137-ba1ef3b787fc" providerId="ADAL" clId="{D5C8924E-F411-481F-AF85-A16C1A8C1C0C}" dt="2024-12-12T16:17:09.471" v="1909" actId="931"/>
        <pc:sldMkLst>
          <pc:docMk/>
          <pc:sldMk cId="11181694" sldId="274"/>
        </pc:sldMkLst>
        <pc:spChg chg="mod">
          <ac:chgData name="Sameh Zidan" userId="7b1dcb3a-bc0c-4de0-8137-ba1ef3b787fc" providerId="ADAL" clId="{D5C8924E-F411-481F-AF85-A16C1A8C1C0C}" dt="2024-12-12T15:23:26.378" v="1402"/>
          <ac:spMkLst>
            <pc:docMk/>
            <pc:sldMk cId="11181694" sldId="274"/>
            <ac:spMk id="2" creationId="{FF39AE82-83AF-0888-8B22-9E494C26C91B}"/>
          </ac:spMkLst>
        </pc:spChg>
        <pc:spChg chg="add mod">
          <ac:chgData name="Sameh Zidan" userId="7b1dcb3a-bc0c-4de0-8137-ba1ef3b787fc" providerId="ADAL" clId="{D5C8924E-F411-481F-AF85-A16C1A8C1C0C}" dt="2024-12-12T15:24:46.279" v="1409" actId="14100"/>
          <ac:spMkLst>
            <pc:docMk/>
            <pc:sldMk cId="11181694" sldId="274"/>
            <ac:spMk id="4" creationId="{07425A38-3832-9CF3-13FC-023C4B5FC012}"/>
          </ac:spMkLst>
        </pc:spChg>
        <pc:spChg chg="add mod">
          <ac:chgData name="Sameh Zidan" userId="7b1dcb3a-bc0c-4de0-8137-ba1ef3b787fc" providerId="ADAL" clId="{D5C8924E-F411-481F-AF85-A16C1A8C1C0C}" dt="2024-12-12T15:24:54.562" v="1411" actId="14100"/>
          <ac:spMkLst>
            <pc:docMk/>
            <pc:sldMk cId="11181694" sldId="274"/>
            <ac:spMk id="5" creationId="{F69B2656-4D9C-F075-DBA3-7027B213B44E}"/>
          </ac:spMkLst>
        </pc:spChg>
        <pc:spChg chg="add mod">
          <ac:chgData name="Sameh Zidan" userId="7b1dcb3a-bc0c-4de0-8137-ba1ef3b787fc" providerId="ADAL" clId="{D5C8924E-F411-481F-AF85-A16C1A8C1C0C}" dt="2024-12-12T15:25:02.914" v="1412" actId="1076"/>
          <ac:spMkLst>
            <pc:docMk/>
            <pc:sldMk cId="11181694" sldId="274"/>
            <ac:spMk id="7" creationId="{040CE064-12A8-80DC-4C13-C8545D24C8DE}"/>
          </ac:spMkLst>
        </pc:spChg>
        <pc:spChg chg="add del">
          <ac:chgData name="Sameh Zidan" userId="7b1dcb3a-bc0c-4de0-8137-ba1ef3b787fc" providerId="ADAL" clId="{D5C8924E-F411-481F-AF85-A16C1A8C1C0C}" dt="2024-12-12T14:57:53.500" v="1353" actId="26606"/>
          <ac:spMkLst>
            <pc:docMk/>
            <pc:sldMk cId="11181694" sldId="274"/>
            <ac:spMk id="12" creationId="{DEE2AD96-B495-4E06-9291-B71706F728CB}"/>
          </ac:spMkLst>
        </pc:spChg>
        <pc:spChg chg="add del">
          <ac:chgData name="Sameh Zidan" userId="7b1dcb3a-bc0c-4de0-8137-ba1ef3b787fc" providerId="ADAL" clId="{D5C8924E-F411-481F-AF85-A16C1A8C1C0C}" dt="2024-12-12T14:57:53.500" v="1353" actId="26606"/>
          <ac:spMkLst>
            <pc:docMk/>
            <pc:sldMk cId="11181694" sldId="274"/>
            <ac:spMk id="14" creationId="{53CF6D67-C5A8-4ADD-9E8E-1E38CA1D3166}"/>
          </ac:spMkLst>
        </pc:spChg>
        <pc:spChg chg="add del">
          <ac:chgData name="Sameh Zidan" userId="7b1dcb3a-bc0c-4de0-8137-ba1ef3b787fc" providerId="ADAL" clId="{D5C8924E-F411-481F-AF85-A16C1A8C1C0C}" dt="2024-12-12T14:57:53.500" v="1353" actId="26606"/>
          <ac:spMkLst>
            <pc:docMk/>
            <pc:sldMk cId="11181694" sldId="274"/>
            <ac:spMk id="16" creationId="{86909FA0-B515-4681-B7A8-FA281D133B94}"/>
          </ac:spMkLst>
        </pc:spChg>
        <pc:spChg chg="add del">
          <ac:chgData name="Sameh Zidan" userId="7b1dcb3a-bc0c-4de0-8137-ba1ef3b787fc" providerId="ADAL" clId="{D5C8924E-F411-481F-AF85-A16C1A8C1C0C}" dt="2024-12-12T14:57:53.500" v="1353" actId="26606"/>
          <ac:spMkLst>
            <pc:docMk/>
            <pc:sldMk cId="11181694" sldId="274"/>
            <ac:spMk id="18" creationId="{21C9FE86-FCC3-4A31-AA1C-C882262B7FE7}"/>
          </ac:spMkLst>
        </pc:spChg>
        <pc:spChg chg="add del">
          <ac:chgData name="Sameh Zidan" userId="7b1dcb3a-bc0c-4de0-8137-ba1ef3b787fc" providerId="ADAL" clId="{D5C8924E-F411-481F-AF85-A16C1A8C1C0C}" dt="2024-12-12T14:57:53.500" v="1353" actId="26606"/>
          <ac:spMkLst>
            <pc:docMk/>
            <pc:sldMk cId="11181694" sldId="274"/>
            <ac:spMk id="20" creationId="{7D96243B-ECED-4B71-8E06-AE9A285EAD20}"/>
          </ac:spMkLst>
        </pc:spChg>
        <pc:spChg chg="add del">
          <ac:chgData name="Sameh Zidan" userId="7b1dcb3a-bc0c-4de0-8137-ba1ef3b787fc" providerId="ADAL" clId="{D5C8924E-F411-481F-AF85-A16C1A8C1C0C}" dt="2024-12-12T14:57:53.500" v="1353" actId="26606"/>
          <ac:spMkLst>
            <pc:docMk/>
            <pc:sldMk cId="11181694" sldId="274"/>
            <ac:spMk id="22" creationId="{A09989E4-EFDC-4A90-A633-E0525FB4139E}"/>
          </ac:spMkLst>
        </pc:spChg>
        <pc:spChg chg="add del">
          <ac:chgData name="Sameh Zidan" userId="7b1dcb3a-bc0c-4de0-8137-ba1ef3b787fc" providerId="ADAL" clId="{D5C8924E-F411-481F-AF85-A16C1A8C1C0C}" dt="2024-12-12T15:12:20.700" v="1375" actId="26606"/>
          <ac:spMkLst>
            <pc:docMk/>
            <pc:sldMk cId="11181694" sldId="274"/>
            <ac:spMk id="24" creationId="{1B15ED52-F352-441B-82BF-E0EA34836D08}"/>
          </ac:spMkLst>
        </pc:spChg>
        <pc:spChg chg="add del">
          <ac:chgData name="Sameh Zidan" userId="7b1dcb3a-bc0c-4de0-8137-ba1ef3b787fc" providerId="ADAL" clId="{D5C8924E-F411-481F-AF85-A16C1A8C1C0C}" dt="2024-12-12T15:12:20.700" v="1375" actId="26606"/>
          <ac:spMkLst>
            <pc:docMk/>
            <pc:sldMk cId="11181694" sldId="274"/>
            <ac:spMk id="25" creationId="{3B2E3793-BFE6-45A2-9B7B-E18844431C99}"/>
          </ac:spMkLst>
        </pc:spChg>
        <pc:spChg chg="add del">
          <ac:chgData name="Sameh Zidan" userId="7b1dcb3a-bc0c-4de0-8137-ba1ef3b787fc" providerId="ADAL" clId="{D5C8924E-F411-481F-AF85-A16C1A8C1C0C}" dt="2024-12-12T15:12:20.700" v="1375" actId="26606"/>
          <ac:spMkLst>
            <pc:docMk/>
            <pc:sldMk cId="11181694" sldId="274"/>
            <ac:spMk id="26" creationId="{BC4C4868-CB8F-4AF9-9CDB-8108F2C19B67}"/>
          </ac:spMkLst>
        </pc:spChg>
        <pc:spChg chg="add del">
          <ac:chgData name="Sameh Zidan" userId="7b1dcb3a-bc0c-4de0-8137-ba1ef3b787fc" providerId="ADAL" clId="{D5C8924E-F411-481F-AF85-A16C1A8C1C0C}" dt="2024-12-12T15:12:20.700" v="1375" actId="26606"/>
          <ac:spMkLst>
            <pc:docMk/>
            <pc:sldMk cId="11181694" sldId="274"/>
            <ac:spMk id="27" creationId="{375E0459-6403-40CD-989D-56A4407CA12E}"/>
          </ac:spMkLst>
        </pc:spChg>
        <pc:spChg chg="add del">
          <ac:chgData name="Sameh Zidan" userId="7b1dcb3a-bc0c-4de0-8137-ba1ef3b787fc" providerId="ADAL" clId="{D5C8924E-F411-481F-AF85-A16C1A8C1C0C}" dt="2024-12-12T15:12:20.700" v="1375" actId="26606"/>
          <ac:spMkLst>
            <pc:docMk/>
            <pc:sldMk cId="11181694" sldId="274"/>
            <ac:spMk id="28" creationId="{53E5B1A8-3AC9-4BD1-9BBC-78CA94F2D1BA}"/>
          </ac:spMkLst>
        </pc:spChg>
        <pc:picChg chg="add mod">
          <ac:chgData name="Sameh Zidan" userId="7b1dcb3a-bc0c-4de0-8137-ba1ef3b787fc" providerId="ADAL" clId="{D5C8924E-F411-481F-AF85-A16C1A8C1C0C}" dt="2024-12-12T16:17:09.471" v="1909" actId="931"/>
          <ac:picMkLst>
            <pc:docMk/>
            <pc:sldMk cId="11181694" sldId="274"/>
            <ac:picMk id="9" creationId="{2237179B-8C1E-0CF0-9CEA-AF7AB15AFAE5}"/>
          </ac:picMkLst>
        </pc:picChg>
        <pc:picChg chg="add">
          <ac:chgData name="Sameh Zidan" userId="7b1dcb3a-bc0c-4de0-8137-ba1ef3b787fc" providerId="ADAL" clId="{D5C8924E-F411-481F-AF85-A16C1A8C1C0C}" dt="2024-12-12T16:13:18.475" v="1894"/>
          <ac:picMkLst>
            <pc:docMk/>
            <pc:sldMk cId="11181694" sldId="274"/>
            <ac:picMk id="4098" creationId="{AE5E7B67-2F33-566F-4187-071DD036DA2A}"/>
          </ac:picMkLst>
        </pc:picChg>
        <pc:picChg chg="add">
          <ac:chgData name="Sameh Zidan" userId="7b1dcb3a-bc0c-4de0-8137-ba1ef3b787fc" providerId="ADAL" clId="{D5C8924E-F411-481F-AF85-A16C1A8C1C0C}" dt="2024-12-12T16:13:55.487" v="1895"/>
          <ac:picMkLst>
            <pc:docMk/>
            <pc:sldMk cId="11181694" sldId="274"/>
            <ac:picMk id="4100" creationId="{EFD64E87-127E-13BE-D8A4-B7FD54AACDCE}"/>
          </ac:picMkLst>
        </pc:picChg>
      </pc:sldChg>
      <pc:sldChg chg="addSp delSp modSp add mod">
        <pc:chgData name="Sameh Zidan" userId="7b1dcb3a-bc0c-4de0-8137-ba1ef3b787fc" providerId="ADAL" clId="{D5C8924E-F411-481F-AF85-A16C1A8C1C0C}" dt="2024-12-12T15:27:51.903" v="1439" actId="1076"/>
        <pc:sldMkLst>
          <pc:docMk/>
          <pc:sldMk cId="2321290828" sldId="275"/>
        </pc:sldMkLst>
        <pc:spChg chg="mod">
          <ac:chgData name="Sameh Zidan" userId="7b1dcb3a-bc0c-4de0-8137-ba1ef3b787fc" providerId="ADAL" clId="{D5C8924E-F411-481F-AF85-A16C1A8C1C0C}" dt="2024-12-12T15:23:26.378" v="1402"/>
          <ac:spMkLst>
            <pc:docMk/>
            <pc:sldMk cId="2321290828" sldId="275"/>
            <ac:spMk id="2" creationId="{33418631-168A-4F98-DB1C-C115632119F7}"/>
          </ac:spMkLst>
        </pc:spChg>
        <pc:spChg chg="del">
          <ac:chgData name="Sameh Zidan" userId="7b1dcb3a-bc0c-4de0-8137-ba1ef3b787fc" providerId="ADAL" clId="{D5C8924E-F411-481F-AF85-A16C1A8C1C0C}" dt="2024-12-12T13:48:58.929" v="1078" actId="478"/>
          <ac:spMkLst>
            <pc:docMk/>
            <pc:sldMk cId="2321290828" sldId="275"/>
            <ac:spMk id="4" creationId="{59B32750-A253-6BDE-0479-52863A403F9A}"/>
          </ac:spMkLst>
        </pc:spChg>
        <pc:spChg chg="add mod">
          <ac:chgData name="Sameh Zidan" userId="7b1dcb3a-bc0c-4de0-8137-ba1ef3b787fc" providerId="ADAL" clId="{D5C8924E-F411-481F-AF85-A16C1A8C1C0C}" dt="2024-12-12T15:27:47.817" v="1438" actId="1076"/>
          <ac:spMkLst>
            <pc:docMk/>
            <pc:sldMk cId="2321290828" sldId="275"/>
            <ac:spMk id="5" creationId="{A5C53DC9-B68A-D99A-7E67-051FE5B4A414}"/>
          </ac:spMkLst>
        </pc:spChg>
        <pc:spChg chg="add del mod">
          <ac:chgData name="Sameh Zidan" userId="7b1dcb3a-bc0c-4de0-8137-ba1ef3b787fc" providerId="ADAL" clId="{D5C8924E-F411-481F-AF85-A16C1A8C1C0C}" dt="2024-12-12T13:51:48.148" v="1109" actId="478"/>
          <ac:spMkLst>
            <pc:docMk/>
            <pc:sldMk cId="2321290828" sldId="275"/>
            <ac:spMk id="6" creationId="{EF19EF56-6CEE-7118-8E7D-6FEF0FD367C4}"/>
          </ac:spMkLst>
        </pc:spChg>
        <pc:spChg chg="del">
          <ac:chgData name="Sameh Zidan" userId="7b1dcb3a-bc0c-4de0-8137-ba1ef3b787fc" providerId="ADAL" clId="{D5C8924E-F411-481F-AF85-A16C1A8C1C0C}" dt="2024-12-12T13:49:01.245" v="1079" actId="478"/>
          <ac:spMkLst>
            <pc:docMk/>
            <pc:sldMk cId="2321290828" sldId="275"/>
            <ac:spMk id="8" creationId="{93C4F83B-AD78-8FDB-C36E-127CCF826DC3}"/>
          </ac:spMkLst>
        </pc:spChg>
        <pc:spChg chg="add mod">
          <ac:chgData name="Sameh Zidan" userId="7b1dcb3a-bc0c-4de0-8137-ba1ef3b787fc" providerId="ADAL" clId="{D5C8924E-F411-481F-AF85-A16C1A8C1C0C}" dt="2024-12-12T15:27:51.903" v="1439" actId="1076"/>
          <ac:spMkLst>
            <pc:docMk/>
            <pc:sldMk cId="2321290828" sldId="275"/>
            <ac:spMk id="9" creationId="{E3B5FC08-5B71-6BAF-1DD1-59DFB61DAB73}"/>
          </ac:spMkLst>
        </pc:spChg>
      </pc:sldChg>
      <pc:sldChg chg="addSp delSp modSp add mod setBg">
        <pc:chgData name="Sameh Zidan" userId="7b1dcb3a-bc0c-4de0-8137-ba1ef3b787fc" providerId="ADAL" clId="{D5C8924E-F411-481F-AF85-A16C1A8C1C0C}" dt="2024-12-12T16:13:59.380" v="1896"/>
        <pc:sldMkLst>
          <pc:docMk/>
          <pc:sldMk cId="311059109" sldId="276"/>
        </pc:sldMkLst>
        <pc:spChg chg="mod">
          <ac:chgData name="Sameh Zidan" userId="7b1dcb3a-bc0c-4de0-8137-ba1ef3b787fc" providerId="ADAL" clId="{D5C8924E-F411-481F-AF85-A16C1A8C1C0C}" dt="2024-12-12T15:23:26.378" v="1402"/>
          <ac:spMkLst>
            <pc:docMk/>
            <pc:sldMk cId="311059109" sldId="276"/>
            <ac:spMk id="2" creationId="{DF408482-DD05-B12E-BCBC-DB25F24F707B}"/>
          </ac:spMkLst>
        </pc:spChg>
        <pc:spChg chg="mod">
          <ac:chgData name="Sameh Zidan" userId="7b1dcb3a-bc0c-4de0-8137-ba1ef3b787fc" providerId="ADAL" clId="{D5C8924E-F411-481F-AF85-A16C1A8C1C0C}" dt="2024-12-12T15:25:10.917" v="1413" actId="14100"/>
          <ac:spMkLst>
            <pc:docMk/>
            <pc:sldMk cId="311059109" sldId="276"/>
            <ac:spMk id="4" creationId="{4C413218-8A3C-4698-9BFC-88AB22CCED90}"/>
          </ac:spMkLst>
        </pc:spChg>
        <pc:spChg chg="mod">
          <ac:chgData name="Sameh Zidan" userId="7b1dcb3a-bc0c-4de0-8137-ba1ef3b787fc" providerId="ADAL" clId="{D5C8924E-F411-481F-AF85-A16C1A8C1C0C}" dt="2024-12-12T15:25:22.012" v="1415" actId="1076"/>
          <ac:spMkLst>
            <pc:docMk/>
            <pc:sldMk cId="311059109" sldId="276"/>
            <ac:spMk id="5" creationId="{772E183D-8681-5AD4-5AA9-603DD0CF91C9}"/>
          </ac:spMkLst>
        </pc:spChg>
        <pc:spChg chg="mod">
          <ac:chgData name="Sameh Zidan" userId="7b1dcb3a-bc0c-4de0-8137-ba1ef3b787fc" providerId="ADAL" clId="{D5C8924E-F411-481F-AF85-A16C1A8C1C0C}" dt="2024-12-12T15:36:44.673" v="1470" actId="14100"/>
          <ac:spMkLst>
            <pc:docMk/>
            <pc:sldMk cId="311059109" sldId="276"/>
            <ac:spMk id="7" creationId="{92C3F9E5-6C99-8136-70DE-CF8E7D78134E}"/>
          </ac:spMkLst>
        </pc:spChg>
        <pc:spChg chg="add del">
          <ac:chgData name="Sameh Zidan" userId="7b1dcb3a-bc0c-4de0-8137-ba1ef3b787fc" providerId="ADAL" clId="{D5C8924E-F411-481F-AF85-A16C1A8C1C0C}" dt="2024-12-12T15:12:20.295" v="1374" actId="26606"/>
          <ac:spMkLst>
            <pc:docMk/>
            <pc:sldMk cId="311059109" sldId="276"/>
            <ac:spMk id="12" creationId="{70DFC902-7D23-471A-B557-B6B6917D7A0D}"/>
          </ac:spMkLst>
        </pc:spChg>
        <pc:spChg chg="add del">
          <ac:chgData name="Sameh Zidan" userId="7b1dcb3a-bc0c-4de0-8137-ba1ef3b787fc" providerId="ADAL" clId="{D5C8924E-F411-481F-AF85-A16C1A8C1C0C}" dt="2024-12-12T15:12:20.295" v="1374" actId="26606"/>
          <ac:spMkLst>
            <pc:docMk/>
            <pc:sldMk cId="311059109" sldId="276"/>
            <ac:spMk id="14" creationId="{A55D5633-D557-4DCA-982C-FF36EB7A1C00}"/>
          </ac:spMkLst>
        </pc:spChg>
        <pc:spChg chg="add del">
          <ac:chgData name="Sameh Zidan" userId="7b1dcb3a-bc0c-4de0-8137-ba1ef3b787fc" providerId="ADAL" clId="{D5C8924E-F411-481F-AF85-A16C1A8C1C0C}" dt="2024-12-12T15:12:20.295" v="1374" actId="26606"/>
          <ac:spMkLst>
            <pc:docMk/>
            <pc:sldMk cId="311059109" sldId="276"/>
            <ac:spMk id="16" creationId="{450D3AD2-FA80-415F-A9CE-54D884561CD7}"/>
          </ac:spMkLst>
        </pc:spChg>
        <pc:picChg chg="add">
          <ac:chgData name="Sameh Zidan" userId="7b1dcb3a-bc0c-4de0-8137-ba1ef3b787fc" providerId="ADAL" clId="{D5C8924E-F411-481F-AF85-A16C1A8C1C0C}" dt="2024-12-12T16:13:59.380" v="1896"/>
          <ac:picMkLst>
            <pc:docMk/>
            <pc:sldMk cId="311059109" sldId="276"/>
            <ac:picMk id="5122" creationId="{4F9EDAA0-0A8C-548E-8414-F207D2ABEF63}"/>
          </ac:picMkLst>
        </pc:picChg>
      </pc:sldChg>
      <pc:sldChg chg="addSp modSp add mod ord">
        <pc:chgData name="Sameh Zidan" userId="7b1dcb3a-bc0c-4de0-8137-ba1ef3b787fc" providerId="ADAL" clId="{D5C8924E-F411-481F-AF85-A16C1A8C1C0C}" dt="2024-12-12T15:43:54.949" v="1536" actId="20577"/>
        <pc:sldMkLst>
          <pc:docMk/>
          <pc:sldMk cId="1105893965" sldId="277"/>
        </pc:sldMkLst>
        <pc:spChg chg="mod">
          <ac:chgData name="Sameh Zidan" userId="7b1dcb3a-bc0c-4de0-8137-ba1ef3b787fc" providerId="ADAL" clId="{D5C8924E-F411-481F-AF85-A16C1A8C1C0C}" dt="2024-12-12T15:35:40.814" v="1469"/>
          <ac:spMkLst>
            <pc:docMk/>
            <pc:sldMk cId="1105893965" sldId="277"/>
            <ac:spMk id="2" creationId="{3490C2FF-5502-786E-11FF-68F89DC9E300}"/>
          </ac:spMkLst>
        </pc:spChg>
        <pc:spChg chg="add mod">
          <ac:chgData name="Sameh Zidan" userId="7b1dcb3a-bc0c-4de0-8137-ba1ef3b787fc" providerId="ADAL" clId="{D5C8924E-F411-481F-AF85-A16C1A8C1C0C}" dt="2024-12-12T15:43:54.949" v="1536" actId="20577"/>
          <ac:spMkLst>
            <pc:docMk/>
            <pc:sldMk cId="1105893965" sldId="277"/>
            <ac:spMk id="4" creationId="{317DDC6B-ACD3-CEBA-BF21-0CA0558A924A}"/>
          </ac:spMkLst>
        </pc:spChg>
      </pc:sldChg>
      <pc:sldChg chg="addSp modSp add mod ord">
        <pc:chgData name="Sameh Zidan" userId="7b1dcb3a-bc0c-4de0-8137-ba1ef3b787fc" providerId="ADAL" clId="{D5C8924E-F411-481F-AF85-A16C1A8C1C0C}" dt="2024-12-12T15:45:38.478" v="1549" actId="20577"/>
        <pc:sldMkLst>
          <pc:docMk/>
          <pc:sldMk cId="3116321037" sldId="278"/>
        </pc:sldMkLst>
        <pc:spChg chg="mod">
          <ac:chgData name="Sameh Zidan" userId="7b1dcb3a-bc0c-4de0-8137-ba1ef3b787fc" providerId="ADAL" clId="{D5C8924E-F411-481F-AF85-A16C1A8C1C0C}" dt="2024-12-12T15:44:31.307" v="1540"/>
          <ac:spMkLst>
            <pc:docMk/>
            <pc:sldMk cId="3116321037" sldId="278"/>
            <ac:spMk id="2" creationId="{D08EC810-9F71-FB1D-D331-21B4E38F7688}"/>
          </ac:spMkLst>
        </pc:spChg>
        <pc:spChg chg="add mod">
          <ac:chgData name="Sameh Zidan" userId="7b1dcb3a-bc0c-4de0-8137-ba1ef3b787fc" providerId="ADAL" clId="{D5C8924E-F411-481F-AF85-A16C1A8C1C0C}" dt="2024-12-12T15:45:38.478" v="1549" actId="20577"/>
          <ac:spMkLst>
            <pc:docMk/>
            <pc:sldMk cId="3116321037" sldId="278"/>
            <ac:spMk id="4" creationId="{0FD9F231-BA8E-0078-C268-C3C7DE603206}"/>
          </ac:spMkLst>
        </pc:spChg>
      </pc:sldChg>
      <pc:sldChg chg="addSp delSp modSp add mod">
        <pc:chgData name="Sameh Zidan" userId="7b1dcb3a-bc0c-4de0-8137-ba1ef3b787fc" providerId="ADAL" clId="{D5C8924E-F411-481F-AF85-A16C1A8C1C0C}" dt="2024-12-12T16:02:47.513" v="1880" actId="1076"/>
        <pc:sldMkLst>
          <pc:docMk/>
          <pc:sldMk cId="1657335542" sldId="279"/>
        </pc:sldMkLst>
        <pc:spChg chg="mod">
          <ac:chgData name="Sameh Zidan" userId="7b1dcb3a-bc0c-4de0-8137-ba1ef3b787fc" providerId="ADAL" clId="{D5C8924E-F411-481F-AF85-A16C1A8C1C0C}" dt="2024-12-12T15:46:30.052" v="1553"/>
          <ac:spMkLst>
            <pc:docMk/>
            <pc:sldMk cId="1657335542" sldId="279"/>
            <ac:spMk id="2" creationId="{FE11A178-181F-9DFD-3C44-24500DBDC2C9}"/>
          </ac:spMkLst>
        </pc:spChg>
        <pc:spChg chg="add mod">
          <ac:chgData name="Sameh Zidan" userId="7b1dcb3a-bc0c-4de0-8137-ba1ef3b787fc" providerId="ADAL" clId="{D5C8924E-F411-481F-AF85-A16C1A8C1C0C}" dt="2024-12-12T16:02:42.679" v="1879" actId="1076"/>
          <ac:spMkLst>
            <pc:docMk/>
            <pc:sldMk cId="1657335542" sldId="279"/>
            <ac:spMk id="4" creationId="{3ED55A24-C48F-A316-76EC-74D8DF8673CB}"/>
          </ac:spMkLst>
        </pc:spChg>
        <pc:spChg chg="add mod">
          <ac:chgData name="Sameh Zidan" userId="7b1dcb3a-bc0c-4de0-8137-ba1ef3b787fc" providerId="ADAL" clId="{D5C8924E-F411-481F-AF85-A16C1A8C1C0C}" dt="2024-12-12T16:02:47.513" v="1880" actId="1076"/>
          <ac:spMkLst>
            <pc:docMk/>
            <pc:sldMk cId="1657335542" sldId="279"/>
            <ac:spMk id="5" creationId="{40B2EFC2-78DE-B16D-7F4E-B2C3B9AFFFAC}"/>
          </ac:spMkLst>
        </pc:spChg>
        <pc:graphicFrameChg chg="add mod modGraphic">
          <ac:chgData name="Sameh Zidan" userId="7b1dcb3a-bc0c-4de0-8137-ba1ef3b787fc" providerId="ADAL" clId="{D5C8924E-F411-481F-AF85-A16C1A8C1C0C}" dt="2024-12-12T16:00:51.887" v="1820" actId="14100"/>
          <ac:graphicFrameMkLst>
            <pc:docMk/>
            <pc:sldMk cId="1657335542" sldId="279"/>
            <ac:graphicFrameMk id="3" creationId="{0D24E0C2-633C-3C5C-3533-145CE9C3D4D1}"/>
          </ac:graphicFrameMkLst>
        </pc:graphicFrameChg>
        <pc:graphicFrameChg chg="add del mod modGraphic">
          <ac:chgData name="Sameh Zidan" userId="7b1dcb3a-bc0c-4de0-8137-ba1ef3b787fc" providerId="ADAL" clId="{D5C8924E-F411-481F-AF85-A16C1A8C1C0C}" dt="2024-12-12T15:58:56.168" v="1815" actId="478"/>
          <ac:graphicFrameMkLst>
            <pc:docMk/>
            <pc:sldMk cId="1657335542" sldId="279"/>
            <ac:graphicFrameMk id="6" creationId="{5AC0DB02-002C-665A-6831-A0C554735F52}"/>
          </ac:graphicFrameMkLst>
        </pc:graphicFrameChg>
        <pc:graphicFrameChg chg="add mod modGraphic">
          <ac:chgData name="Sameh Zidan" userId="7b1dcb3a-bc0c-4de0-8137-ba1ef3b787fc" providerId="ADAL" clId="{D5C8924E-F411-481F-AF85-A16C1A8C1C0C}" dt="2024-12-12T16:02:27.266" v="1877" actId="404"/>
          <ac:graphicFrameMkLst>
            <pc:docMk/>
            <pc:sldMk cId="1657335542" sldId="279"/>
            <ac:graphicFrameMk id="7" creationId="{E00003DB-F341-8A10-A82B-C20985BE412C}"/>
          </ac:graphicFrameMkLst>
        </pc:graphicFrameChg>
      </pc:sldChg>
      <pc:sldChg chg="addSp delSp modSp add mod">
        <pc:chgData name="Sameh Zidan" userId="7b1dcb3a-bc0c-4de0-8137-ba1ef3b787fc" providerId="ADAL" clId="{D5C8924E-F411-481F-AF85-A16C1A8C1C0C}" dt="2024-12-12T16:54:54.660" v="2332" actId="14100"/>
        <pc:sldMkLst>
          <pc:docMk/>
          <pc:sldMk cId="1751513047" sldId="280"/>
        </pc:sldMkLst>
        <pc:spChg chg="mod">
          <ac:chgData name="Sameh Zidan" userId="7b1dcb3a-bc0c-4de0-8137-ba1ef3b787fc" providerId="ADAL" clId="{D5C8924E-F411-481F-AF85-A16C1A8C1C0C}" dt="2024-12-12T16:03:24.191" v="1881"/>
          <ac:spMkLst>
            <pc:docMk/>
            <pc:sldMk cId="1751513047" sldId="280"/>
            <ac:spMk id="2" creationId="{845003A5-6A3A-F25C-D7E1-6F3A96F723DF}"/>
          </ac:spMkLst>
        </pc:spChg>
        <pc:spChg chg="add mod">
          <ac:chgData name="Sameh Zidan" userId="7b1dcb3a-bc0c-4de0-8137-ba1ef3b787fc" providerId="ADAL" clId="{D5C8924E-F411-481F-AF85-A16C1A8C1C0C}" dt="2024-12-12T16:25:40.458" v="2236" actId="1076"/>
          <ac:spMkLst>
            <pc:docMk/>
            <pc:sldMk cId="1751513047" sldId="280"/>
            <ac:spMk id="3" creationId="{5151D1D0-78E5-5338-B0CB-A27A3D5E65EB}"/>
          </ac:spMkLst>
        </pc:spChg>
        <pc:spChg chg="add mod">
          <ac:chgData name="Sameh Zidan" userId="7b1dcb3a-bc0c-4de0-8137-ba1ef3b787fc" providerId="ADAL" clId="{D5C8924E-F411-481F-AF85-A16C1A8C1C0C}" dt="2024-12-12T16:28:47.907" v="2273" actId="3062"/>
          <ac:spMkLst>
            <pc:docMk/>
            <pc:sldMk cId="1751513047" sldId="280"/>
            <ac:spMk id="4" creationId="{112D56DC-3C84-E689-8A73-02C0C4F7E406}"/>
          </ac:spMkLst>
        </pc:spChg>
        <pc:picChg chg="add del mod">
          <ac:chgData name="Sameh Zidan" userId="7b1dcb3a-bc0c-4de0-8137-ba1ef3b787fc" providerId="ADAL" clId="{D5C8924E-F411-481F-AF85-A16C1A8C1C0C}" dt="2024-12-12T16:32:13.844" v="2290" actId="478"/>
          <ac:picMkLst>
            <pc:docMk/>
            <pc:sldMk cId="1751513047" sldId="280"/>
            <ac:picMk id="6146" creationId="{BC6D3F46-9F0B-F085-20A0-6CB59A1B4B7C}"/>
          </ac:picMkLst>
        </pc:picChg>
        <pc:picChg chg="add mod">
          <ac:chgData name="Sameh Zidan" userId="7b1dcb3a-bc0c-4de0-8137-ba1ef3b787fc" providerId="ADAL" clId="{D5C8924E-F411-481F-AF85-A16C1A8C1C0C}" dt="2024-12-12T16:34:43.162" v="2295" actId="1076"/>
          <ac:picMkLst>
            <pc:docMk/>
            <pc:sldMk cId="1751513047" sldId="280"/>
            <ac:picMk id="6148" creationId="{7A1DCB01-9FA1-E13E-63C7-9A34D6AA5E6C}"/>
          </ac:picMkLst>
        </pc:picChg>
        <pc:picChg chg="add mod">
          <ac:chgData name="Sameh Zidan" userId="7b1dcb3a-bc0c-4de0-8137-ba1ef3b787fc" providerId="ADAL" clId="{D5C8924E-F411-481F-AF85-A16C1A8C1C0C}" dt="2024-12-12T16:42:53.418" v="2310" actId="1076"/>
          <ac:picMkLst>
            <pc:docMk/>
            <pc:sldMk cId="1751513047" sldId="280"/>
            <ac:picMk id="6150" creationId="{8186E278-5FB2-66B0-E39E-8CFA290CD994}"/>
          </ac:picMkLst>
        </pc:picChg>
        <pc:picChg chg="add mod">
          <ac:chgData name="Sameh Zidan" userId="7b1dcb3a-bc0c-4de0-8137-ba1ef3b787fc" providerId="ADAL" clId="{D5C8924E-F411-481F-AF85-A16C1A8C1C0C}" dt="2024-12-12T16:42:37.984" v="2306" actId="14100"/>
          <ac:picMkLst>
            <pc:docMk/>
            <pc:sldMk cId="1751513047" sldId="280"/>
            <ac:picMk id="6152" creationId="{8A7B3408-D079-6361-0579-26ED109E1EF9}"/>
          </ac:picMkLst>
        </pc:picChg>
        <pc:picChg chg="add mod">
          <ac:chgData name="Sameh Zidan" userId="7b1dcb3a-bc0c-4de0-8137-ba1ef3b787fc" providerId="ADAL" clId="{D5C8924E-F411-481F-AF85-A16C1A8C1C0C}" dt="2024-12-12T16:46:42.205" v="2314" actId="197"/>
          <ac:picMkLst>
            <pc:docMk/>
            <pc:sldMk cId="1751513047" sldId="280"/>
            <ac:picMk id="6154" creationId="{7D3BE54C-C379-88FC-D6C9-F702DDFA0C39}"/>
          </ac:picMkLst>
        </pc:picChg>
        <pc:picChg chg="add mod">
          <ac:chgData name="Sameh Zidan" userId="7b1dcb3a-bc0c-4de0-8137-ba1ef3b787fc" providerId="ADAL" clId="{D5C8924E-F411-481F-AF85-A16C1A8C1C0C}" dt="2024-12-12T16:47:34.251" v="2321" actId="1076"/>
          <ac:picMkLst>
            <pc:docMk/>
            <pc:sldMk cId="1751513047" sldId="280"/>
            <ac:picMk id="6156" creationId="{63A8FFA9-4534-053D-B937-0EE52A55EAA6}"/>
          </ac:picMkLst>
        </pc:picChg>
        <pc:picChg chg="add mod">
          <ac:chgData name="Sameh Zidan" userId="7b1dcb3a-bc0c-4de0-8137-ba1ef3b787fc" providerId="ADAL" clId="{D5C8924E-F411-481F-AF85-A16C1A8C1C0C}" dt="2024-12-12T16:54:54.660" v="2332" actId="14100"/>
          <ac:picMkLst>
            <pc:docMk/>
            <pc:sldMk cId="1751513047" sldId="280"/>
            <ac:picMk id="6158" creationId="{917BE88F-5CC6-0381-C832-3D321BAFCB94}"/>
          </ac:picMkLst>
        </pc:picChg>
      </pc:sldChg>
      <pc:sldChg chg="addSp delSp modSp new mod ord setBg">
        <pc:chgData name="Sameh Zidan" userId="7b1dcb3a-bc0c-4de0-8137-ba1ef3b787fc" providerId="ADAL" clId="{D5C8924E-F411-481F-AF85-A16C1A8C1C0C}" dt="2024-12-12T16:57:59.410" v="2355" actId="1076"/>
        <pc:sldMkLst>
          <pc:docMk/>
          <pc:sldMk cId="74288939" sldId="281"/>
        </pc:sldMkLst>
        <pc:spChg chg="mod">
          <ac:chgData name="Sameh Zidan" userId="7b1dcb3a-bc0c-4de0-8137-ba1ef3b787fc" providerId="ADAL" clId="{D5C8924E-F411-481F-AF85-A16C1A8C1C0C}" dt="2024-12-12T16:57:59.410" v="2355" actId="1076"/>
          <ac:spMkLst>
            <pc:docMk/>
            <pc:sldMk cId="74288939" sldId="281"/>
            <ac:spMk id="2" creationId="{A4EB2D57-28E2-9652-12FD-3739E4DBD2C1}"/>
          </ac:spMkLst>
        </pc:spChg>
        <pc:spChg chg="del">
          <ac:chgData name="Sameh Zidan" userId="7b1dcb3a-bc0c-4de0-8137-ba1ef3b787fc" providerId="ADAL" clId="{D5C8924E-F411-481F-AF85-A16C1A8C1C0C}" dt="2024-12-12T16:30:49.359" v="2285" actId="478"/>
          <ac:spMkLst>
            <pc:docMk/>
            <pc:sldMk cId="74288939" sldId="281"/>
            <ac:spMk id="3" creationId="{D02F6374-A331-E4DF-D3D7-8CB4F1F2E635}"/>
          </ac:spMkLst>
        </pc:spChg>
        <pc:spChg chg="add del">
          <ac:chgData name="Sameh Zidan" userId="7b1dcb3a-bc0c-4de0-8137-ba1ef3b787fc" providerId="ADAL" clId="{D5C8924E-F411-481F-AF85-A16C1A8C1C0C}" dt="2024-12-12T16:30:22.447" v="2282" actId="22"/>
          <ac:spMkLst>
            <pc:docMk/>
            <pc:sldMk cId="74288939" sldId="281"/>
            <ac:spMk id="5" creationId="{548A79BA-1F52-B733-6201-3171A37EDD5D}"/>
          </ac:spMkLst>
        </pc:spChg>
        <pc:spChg chg="add">
          <ac:chgData name="Sameh Zidan" userId="7b1dcb3a-bc0c-4de0-8137-ba1ef3b787fc" providerId="ADAL" clId="{D5C8924E-F411-481F-AF85-A16C1A8C1C0C}" dt="2024-12-12T16:56:22.045" v="2335" actId="26606"/>
          <ac:spMkLst>
            <pc:docMk/>
            <pc:sldMk cId="74288939" sldId="281"/>
            <ac:spMk id="7187" creationId="{5A7802B6-FF37-40CF-A7E2-6F2A0D9A91EF}"/>
          </ac:spMkLst>
        </pc:spChg>
        <pc:grpChg chg="add">
          <ac:chgData name="Sameh Zidan" userId="7b1dcb3a-bc0c-4de0-8137-ba1ef3b787fc" providerId="ADAL" clId="{D5C8924E-F411-481F-AF85-A16C1A8C1C0C}" dt="2024-12-12T16:56:22.045" v="2335" actId="26606"/>
          <ac:grpSpMkLst>
            <pc:docMk/>
            <pc:sldMk cId="74288939" sldId="281"/>
            <ac:grpSpMk id="7175" creationId="{B4DE830A-B531-4A3B-96F6-0ECE88B08555}"/>
          </ac:grpSpMkLst>
        </pc:grpChg>
        <pc:picChg chg="add mod">
          <ac:chgData name="Sameh Zidan" userId="7b1dcb3a-bc0c-4de0-8137-ba1ef3b787fc" providerId="ADAL" clId="{D5C8924E-F411-481F-AF85-A16C1A8C1C0C}" dt="2024-12-12T16:57:51.206" v="2353" actId="1076"/>
          <ac:picMkLst>
            <pc:docMk/>
            <pc:sldMk cId="74288939" sldId="281"/>
            <ac:picMk id="7170" creationId="{EE6EF309-2C7B-4691-ED2E-223BD341B84A}"/>
          </ac:picMkLst>
        </pc:picChg>
      </pc:sldChg>
      <pc:sldChg chg="add del">
        <pc:chgData name="Sameh Zidan" userId="7b1dcb3a-bc0c-4de0-8137-ba1ef3b787fc" providerId="ADAL" clId="{D5C8924E-F411-481F-AF85-A16C1A8C1C0C}" dt="2024-12-12T16:28:58.790" v="2274" actId="47"/>
        <pc:sldMkLst>
          <pc:docMk/>
          <pc:sldMk cId="3422952495" sldId="281"/>
        </pc:sldMkLst>
      </pc:sldChg>
      <pc:sldChg chg="addSp delSp add del mod">
        <pc:chgData name="Sameh Zidan" userId="7b1dcb3a-bc0c-4de0-8137-ba1ef3b787fc" providerId="ADAL" clId="{D5C8924E-F411-481F-AF85-A16C1A8C1C0C}" dt="2024-12-12T16:29:39.760" v="2277" actId="47"/>
        <pc:sldMkLst>
          <pc:docMk/>
          <pc:sldMk cId="403005953" sldId="282"/>
        </pc:sldMkLst>
        <pc:spChg chg="add del">
          <ac:chgData name="Sameh Zidan" userId="7b1dcb3a-bc0c-4de0-8137-ba1ef3b787fc" providerId="ADAL" clId="{D5C8924E-F411-481F-AF85-A16C1A8C1C0C}" dt="2024-12-12T16:29:35.884" v="2276" actId="22"/>
          <ac:spMkLst>
            <pc:docMk/>
            <pc:sldMk cId="403005953" sldId="282"/>
            <ac:spMk id="4" creationId="{E8A0541A-E94E-1339-0A22-72B2B49A8280}"/>
          </ac:spMkLst>
        </pc:spChg>
      </pc:sldChg>
      <pc:sldChg chg="modSp add mod ord">
        <pc:chgData name="Sameh Zidan" userId="7b1dcb3a-bc0c-4de0-8137-ba1ef3b787fc" providerId="ADAL" clId="{D5C8924E-F411-481F-AF85-A16C1A8C1C0C}" dt="2024-12-12T16:59:51.449" v="2382" actId="1076"/>
        <pc:sldMkLst>
          <pc:docMk/>
          <pc:sldMk cId="1245625088" sldId="282"/>
        </pc:sldMkLst>
        <pc:spChg chg="mod">
          <ac:chgData name="Sameh Zidan" userId="7b1dcb3a-bc0c-4de0-8137-ba1ef3b787fc" providerId="ADAL" clId="{D5C8924E-F411-481F-AF85-A16C1A8C1C0C}" dt="2024-12-12T16:59:51.449" v="2382" actId="1076"/>
          <ac:spMkLst>
            <pc:docMk/>
            <pc:sldMk cId="1245625088" sldId="282"/>
            <ac:spMk id="2" creationId="{E9D29BEE-053A-AFD4-A9C1-B221DFF0D30C}"/>
          </ac:spMkLst>
        </pc:spChg>
        <pc:spChg chg="mod">
          <ac:chgData name="Sameh Zidan" userId="7b1dcb3a-bc0c-4de0-8137-ba1ef3b787fc" providerId="ADAL" clId="{D5C8924E-F411-481F-AF85-A16C1A8C1C0C}" dt="2024-12-12T16:59:43.174" v="2380" actId="403"/>
          <ac:spMkLst>
            <pc:docMk/>
            <pc:sldMk cId="1245625088" sldId="282"/>
            <ac:spMk id="3" creationId="{8935ACDD-CF1E-20BB-AD8B-F6CA0BB99CA4}"/>
          </ac:spMkLst>
        </pc:spChg>
      </pc:sldChg>
      <pc:sldMasterChg chg="new del mod addSldLayout delSldLayout">
        <pc:chgData name="Sameh Zidan" userId="7b1dcb3a-bc0c-4de0-8137-ba1ef3b787fc" providerId="ADAL" clId="{D5C8924E-F411-481F-AF85-A16C1A8C1C0C}" dt="2024-12-12T14:44:46.872" v="1339" actId="6938"/>
        <pc:sldMasterMkLst>
          <pc:docMk/>
          <pc:sldMasterMk cId="1154332557" sldId="2147483660"/>
        </pc:sldMasterMkLst>
        <pc:sldLayoutChg chg="new del replId">
          <pc:chgData name="Sameh Zidan" userId="7b1dcb3a-bc0c-4de0-8137-ba1ef3b787fc" providerId="ADAL" clId="{D5C8924E-F411-481F-AF85-A16C1A8C1C0C}" dt="2024-12-12T14:44:46.872" v="1339" actId="6938"/>
          <pc:sldLayoutMkLst>
            <pc:docMk/>
            <pc:sldMasterMk cId="1154332557" sldId="2147483660"/>
            <pc:sldLayoutMk cId="1573849354" sldId="2147483661"/>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1185991151" sldId="2147483662"/>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4166806011" sldId="2147483663"/>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238436130" sldId="2147483664"/>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1576130975" sldId="2147483665"/>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1768877110" sldId="2147483666"/>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772120184" sldId="2147483667"/>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1901813110" sldId="2147483668"/>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3135532836" sldId="2147483669"/>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3263942922" sldId="2147483670"/>
          </pc:sldLayoutMkLst>
        </pc:sldLayoutChg>
        <pc:sldLayoutChg chg="new del replId">
          <pc:chgData name="Sameh Zidan" userId="7b1dcb3a-bc0c-4de0-8137-ba1ef3b787fc" providerId="ADAL" clId="{D5C8924E-F411-481F-AF85-A16C1A8C1C0C}" dt="2024-12-12T14:44:46.872" v="1339" actId="6938"/>
          <pc:sldLayoutMkLst>
            <pc:docMk/>
            <pc:sldMasterMk cId="1154332557" sldId="2147483660"/>
            <pc:sldLayoutMk cId="463360563" sldId="2147483671"/>
          </pc:sldLayoutMkLst>
        </pc:sldLayoutChg>
      </pc:sldMasterChg>
      <pc:sldMasterChg chg="setBg modSldLayout">
        <pc:chgData name="Sameh Zidan" userId="7b1dcb3a-bc0c-4de0-8137-ba1ef3b787fc" providerId="ADAL" clId="{D5C8924E-F411-481F-AF85-A16C1A8C1C0C}" dt="2024-12-12T15:30:03.752" v="1444"/>
        <pc:sldMasterMkLst>
          <pc:docMk/>
          <pc:sldMasterMk cId="1865101545" sldId="2147483720"/>
        </pc:sldMasterMkLst>
        <pc:sldLayoutChg chg="setBg">
          <pc:chgData name="Sameh Zidan" userId="7b1dcb3a-bc0c-4de0-8137-ba1ef3b787fc" providerId="ADAL" clId="{D5C8924E-F411-481F-AF85-A16C1A8C1C0C}" dt="2024-12-12T15:30:03.752" v="1444"/>
          <pc:sldLayoutMkLst>
            <pc:docMk/>
            <pc:sldMasterMk cId="1865101545" sldId="2147483720"/>
            <pc:sldLayoutMk cId="1794395356" sldId="2147483721"/>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965728280" sldId="2147483722"/>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429134132" sldId="2147483723"/>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2252538929" sldId="2147483724"/>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3210522927" sldId="2147483725"/>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2456826439" sldId="2147483726"/>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2073219166" sldId="2147483727"/>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195363605" sldId="2147483728"/>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1222731401" sldId="2147483729"/>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424841636" sldId="2147483730"/>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3529204138" sldId="2147483731"/>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1222333409" sldId="2147483732"/>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4173786255" sldId="2147483733"/>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1703394617" sldId="2147483734"/>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736682694" sldId="2147483735"/>
          </pc:sldLayoutMkLst>
        </pc:sldLayoutChg>
        <pc:sldLayoutChg chg="setBg">
          <pc:chgData name="Sameh Zidan" userId="7b1dcb3a-bc0c-4de0-8137-ba1ef3b787fc" providerId="ADAL" clId="{D5C8924E-F411-481F-AF85-A16C1A8C1C0C}" dt="2024-12-12T15:30:03.752" v="1444"/>
          <pc:sldLayoutMkLst>
            <pc:docMk/>
            <pc:sldMasterMk cId="1865101545" sldId="2147483720"/>
            <pc:sldLayoutMk cId="4235701293" sldId="2147483736"/>
          </pc:sldLayoutMkLst>
        </pc:sldLayoutChg>
      </pc:sldMasterChg>
    </pc:docChg>
  </pc:docChgLst>
  <pc:docChgLst>
    <pc:chgData name="Sameh Zidan" userId="7b1dcb3a-bc0c-4de0-8137-ba1ef3b787fc" providerId="ADAL" clId="{417E12AD-3B3E-4848-A223-6CFDD56949C0}"/>
    <pc:docChg chg="undo redo custSel addSld delSld modSld sldOrd">
      <pc:chgData name="Sameh Zidan" userId="7b1dcb3a-bc0c-4de0-8137-ba1ef3b787fc" providerId="ADAL" clId="{417E12AD-3B3E-4848-A223-6CFDD56949C0}" dt="2024-12-11T10:01:17.962" v="1752" actId="6549"/>
      <pc:docMkLst>
        <pc:docMk/>
      </pc:docMkLst>
      <pc:sldChg chg="modSp mod">
        <pc:chgData name="Sameh Zidan" userId="7b1dcb3a-bc0c-4de0-8137-ba1ef3b787fc" providerId="ADAL" clId="{417E12AD-3B3E-4848-A223-6CFDD56949C0}" dt="2024-12-11T10:01:17.962" v="1752" actId="6549"/>
        <pc:sldMkLst>
          <pc:docMk/>
          <pc:sldMk cId="1761636067" sldId="257"/>
        </pc:sldMkLst>
        <pc:spChg chg="mod">
          <ac:chgData name="Sameh Zidan" userId="7b1dcb3a-bc0c-4de0-8137-ba1ef3b787fc" providerId="ADAL" clId="{417E12AD-3B3E-4848-A223-6CFDD56949C0}" dt="2024-12-11T10:01:17.962" v="1752" actId="6549"/>
          <ac:spMkLst>
            <pc:docMk/>
            <pc:sldMk cId="1761636067" sldId="257"/>
            <ac:spMk id="5" creationId="{F662B156-9B1A-F289-4717-93086BDA2D28}"/>
          </ac:spMkLst>
        </pc:spChg>
      </pc:sldChg>
      <pc:sldChg chg="addSp delSp modSp mod">
        <pc:chgData name="Sameh Zidan" userId="7b1dcb3a-bc0c-4de0-8137-ba1ef3b787fc" providerId="ADAL" clId="{417E12AD-3B3E-4848-A223-6CFDD56949C0}" dt="2024-12-11T09:12:13.684" v="1690" actId="14100"/>
        <pc:sldMkLst>
          <pc:docMk/>
          <pc:sldMk cId="4162572167" sldId="259"/>
        </pc:sldMkLst>
        <pc:spChg chg="add del">
          <ac:chgData name="Sameh Zidan" userId="7b1dcb3a-bc0c-4de0-8137-ba1ef3b787fc" providerId="ADAL" clId="{417E12AD-3B3E-4848-A223-6CFDD56949C0}" dt="2024-12-11T07:32:22.081" v="269" actId="478"/>
          <ac:spMkLst>
            <pc:docMk/>
            <pc:sldMk cId="4162572167" sldId="259"/>
            <ac:spMk id="2" creationId="{E3B10649-9797-0DB2-FA1B-A0131EE3873E}"/>
          </ac:spMkLst>
        </pc:spChg>
        <pc:spChg chg="add mod">
          <ac:chgData name="Sameh Zidan" userId="7b1dcb3a-bc0c-4de0-8137-ba1ef3b787fc" providerId="ADAL" clId="{417E12AD-3B3E-4848-A223-6CFDD56949C0}" dt="2024-12-11T07:31:52.056" v="261"/>
          <ac:spMkLst>
            <pc:docMk/>
            <pc:sldMk cId="4162572167" sldId="259"/>
            <ac:spMk id="3" creationId="{6E1E8381-EA31-8384-E969-310A878F14C8}"/>
          </ac:spMkLst>
        </pc:spChg>
        <pc:spChg chg="add del mod">
          <ac:chgData name="Sameh Zidan" userId="7b1dcb3a-bc0c-4de0-8137-ba1ef3b787fc" providerId="ADAL" clId="{417E12AD-3B3E-4848-A223-6CFDD56949C0}" dt="2024-12-11T07:32:40.346" v="272" actId="478"/>
          <ac:spMkLst>
            <pc:docMk/>
            <pc:sldMk cId="4162572167" sldId="259"/>
            <ac:spMk id="5" creationId="{909DBDD3-09A8-9358-5FDE-6BC57987ED8A}"/>
          </ac:spMkLst>
        </pc:spChg>
        <pc:spChg chg="add del mod">
          <ac:chgData name="Sameh Zidan" userId="7b1dcb3a-bc0c-4de0-8137-ba1ef3b787fc" providerId="ADAL" clId="{417E12AD-3B3E-4848-A223-6CFDD56949C0}" dt="2024-12-11T09:05:39.514" v="1673" actId="20577"/>
          <ac:spMkLst>
            <pc:docMk/>
            <pc:sldMk cId="4162572167" sldId="259"/>
            <ac:spMk id="7" creationId="{EE733A57-C882-B2A0-58F6-2340ECB19B13}"/>
          </ac:spMkLst>
        </pc:spChg>
        <pc:spChg chg="add mod">
          <ac:chgData name="Sameh Zidan" userId="7b1dcb3a-bc0c-4de0-8137-ba1ef3b787fc" providerId="ADAL" clId="{417E12AD-3B3E-4848-A223-6CFDD56949C0}" dt="2024-12-11T09:12:13.684" v="1690" actId="14100"/>
          <ac:spMkLst>
            <pc:docMk/>
            <pc:sldMk cId="4162572167" sldId="259"/>
            <ac:spMk id="8" creationId="{DC62207D-1214-0E34-6486-8DC2F6CE38E5}"/>
          </ac:spMkLst>
        </pc:spChg>
        <pc:spChg chg="mod">
          <ac:chgData name="Sameh Zidan" userId="7b1dcb3a-bc0c-4de0-8137-ba1ef3b787fc" providerId="ADAL" clId="{417E12AD-3B3E-4848-A223-6CFDD56949C0}" dt="2024-12-11T09:02:59.166" v="1638" actId="20577"/>
          <ac:spMkLst>
            <pc:docMk/>
            <pc:sldMk cId="4162572167" sldId="259"/>
            <ac:spMk id="10" creationId="{384A2AFA-BDC5-7DB7-09AB-4B2733A2D624}"/>
          </ac:spMkLst>
        </pc:spChg>
        <pc:spChg chg="mod">
          <ac:chgData name="Sameh Zidan" userId="7b1dcb3a-bc0c-4de0-8137-ba1ef3b787fc" providerId="ADAL" clId="{417E12AD-3B3E-4848-A223-6CFDD56949C0}" dt="2024-12-11T09:05:31.704" v="1672" actId="1076"/>
          <ac:spMkLst>
            <pc:docMk/>
            <pc:sldMk cId="4162572167" sldId="259"/>
            <ac:spMk id="11" creationId="{C14B58CF-0DB9-AB6F-3A57-614A42A35F01}"/>
          </ac:spMkLst>
        </pc:spChg>
        <pc:spChg chg="mod">
          <ac:chgData name="Sameh Zidan" userId="7b1dcb3a-bc0c-4de0-8137-ba1ef3b787fc" providerId="ADAL" clId="{417E12AD-3B3E-4848-A223-6CFDD56949C0}" dt="2024-12-11T09:04:53.798" v="1670" actId="164"/>
          <ac:spMkLst>
            <pc:docMk/>
            <pc:sldMk cId="4162572167" sldId="259"/>
            <ac:spMk id="12" creationId="{3ACA8C9D-3A63-A2D7-395D-6DD22D4D9511}"/>
          </ac:spMkLst>
        </pc:spChg>
        <pc:grpChg chg="add mod">
          <ac:chgData name="Sameh Zidan" userId="7b1dcb3a-bc0c-4de0-8137-ba1ef3b787fc" providerId="ADAL" clId="{417E12AD-3B3E-4848-A223-6CFDD56949C0}" dt="2024-12-11T09:04:53.798" v="1670" actId="164"/>
          <ac:grpSpMkLst>
            <pc:docMk/>
            <pc:sldMk cId="4162572167" sldId="259"/>
            <ac:grpSpMk id="9" creationId="{AD3BC934-0A5D-335F-2A5D-14AD70D1F3A3}"/>
          </ac:grpSpMkLst>
        </pc:grpChg>
        <pc:grpChg chg="mod">
          <ac:chgData name="Sameh Zidan" userId="7b1dcb3a-bc0c-4de0-8137-ba1ef3b787fc" providerId="ADAL" clId="{417E12AD-3B3E-4848-A223-6CFDD56949C0}" dt="2024-12-11T09:04:53.798" v="1670" actId="164"/>
          <ac:grpSpMkLst>
            <pc:docMk/>
            <pc:sldMk cId="4162572167" sldId="259"/>
            <ac:grpSpMk id="13" creationId="{940CE307-56D3-072E-6214-FEC54567970E}"/>
          </ac:grpSpMkLst>
        </pc:grpChg>
      </pc:sldChg>
      <pc:sldChg chg="delSp modSp mod">
        <pc:chgData name="Sameh Zidan" userId="7b1dcb3a-bc0c-4de0-8137-ba1ef3b787fc" providerId="ADAL" clId="{417E12AD-3B3E-4848-A223-6CFDD56949C0}" dt="2024-12-11T07:31:35.511" v="259" actId="20577"/>
        <pc:sldMkLst>
          <pc:docMk/>
          <pc:sldMk cId="599971092" sldId="260"/>
        </pc:sldMkLst>
        <pc:spChg chg="mod">
          <ac:chgData name="Sameh Zidan" userId="7b1dcb3a-bc0c-4de0-8137-ba1ef3b787fc" providerId="ADAL" clId="{417E12AD-3B3E-4848-A223-6CFDD56949C0}" dt="2024-12-11T07:31:35.511" v="259" actId="20577"/>
          <ac:spMkLst>
            <pc:docMk/>
            <pc:sldMk cId="599971092" sldId="260"/>
            <ac:spMk id="2" creationId="{EB19D1EE-B440-F14D-54E1-91F43B6FABE4}"/>
          </ac:spMkLst>
        </pc:spChg>
        <pc:spChg chg="del mod">
          <ac:chgData name="Sameh Zidan" userId="7b1dcb3a-bc0c-4de0-8137-ba1ef3b787fc" providerId="ADAL" clId="{417E12AD-3B3E-4848-A223-6CFDD56949C0}" dt="2024-12-11T07:31:30.664" v="257" actId="478"/>
          <ac:spMkLst>
            <pc:docMk/>
            <pc:sldMk cId="599971092" sldId="260"/>
            <ac:spMk id="3" creationId="{42C30DA0-65E3-B128-D9DE-F86E520F0FEA}"/>
          </ac:spMkLst>
        </pc:spChg>
      </pc:sldChg>
      <pc:sldChg chg="addSp delSp modSp mod">
        <pc:chgData name="Sameh Zidan" userId="7b1dcb3a-bc0c-4de0-8137-ba1ef3b787fc" providerId="ADAL" clId="{417E12AD-3B3E-4848-A223-6CFDD56949C0}" dt="2024-12-11T07:33:01.693" v="275"/>
        <pc:sldMkLst>
          <pc:docMk/>
          <pc:sldMk cId="3259824724" sldId="261"/>
        </pc:sldMkLst>
        <pc:spChg chg="del">
          <ac:chgData name="Sameh Zidan" userId="7b1dcb3a-bc0c-4de0-8137-ba1ef3b787fc" providerId="ADAL" clId="{417E12AD-3B3E-4848-A223-6CFDD56949C0}" dt="2024-12-11T07:32:53.539" v="273" actId="478"/>
          <ac:spMkLst>
            <pc:docMk/>
            <pc:sldMk cId="3259824724" sldId="261"/>
            <ac:spMk id="2" creationId="{62D35AAE-0724-8629-F41C-98DAF69F9AA2}"/>
          </ac:spMkLst>
        </pc:spChg>
        <pc:spChg chg="add mod">
          <ac:chgData name="Sameh Zidan" userId="7b1dcb3a-bc0c-4de0-8137-ba1ef3b787fc" providerId="ADAL" clId="{417E12AD-3B3E-4848-A223-6CFDD56949C0}" dt="2024-12-11T07:33:01.693" v="275"/>
          <ac:spMkLst>
            <pc:docMk/>
            <pc:sldMk cId="3259824724" sldId="261"/>
            <ac:spMk id="4" creationId="{6C469D06-58EF-162B-781D-389331C121B1}"/>
          </ac:spMkLst>
        </pc:spChg>
      </pc:sldChg>
      <pc:sldChg chg="modSp mod">
        <pc:chgData name="Sameh Zidan" userId="7b1dcb3a-bc0c-4de0-8137-ba1ef3b787fc" providerId="ADAL" clId="{417E12AD-3B3E-4848-A223-6CFDD56949C0}" dt="2024-12-11T07:33:14.198" v="276"/>
        <pc:sldMkLst>
          <pc:docMk/>
          <pc:sldMk cId="2125532857" sldId="262"/>
        </pc:sldMkLst>
        <pc:spChg chg="mod">
          <ac:chgData name="Sameh Zidan" userId="7b1dcb3a-bc0c-4de0-8137-ba1ef3b787fc" providerId="ADAL" clId="{417E12AD-3B3E-4848-A223-6CFDD56949C0}" dt="2024-12-11T07:33:14.198" v="276"/>
          <ac:spMkLst>
            <pc:docMk/>
            <pc:sldMk cId="2125532857" sldId="262"/>
            <ac:spMk id="2" creationId="{D5F5C8AF-6FD5-62AF-D843-34A2E1A01ECE}"/>
          </ac:spMkLst>
        </pc:spChg>
      </pc:sldChg>
      <pc:sldChg chg="modSp mod">
        <pc:chgData name="Sameh Zidan" userId="7b1dcb3a-bc0c-4de0-8137-ba1ef3b787fc" providerId="ADAL" clId="{417E12AD-3B3E-4848-A223-6CFDD56949C0}" dt="2024-12-11T07:34:34.464" v="288" actId="20577"/>
        <pc:sldMkLst>
          <pc:docMk/>
          <pc:sldMk cId="2359587740" sldId="263"/>
        </pc:sldMkLst>
        <pc:spChg chg="mod">
          <ac:chgData name="Sameh Zidan" userId="7b1dcb3a-bc0c-4de0-8137-ba1ef3b787fc" providerId="ADAL" clId="{417E12AD-3B3E-4848-A223-6CFDD56949C0}" dt="2024-12-11T07:33:20.540" v="277"/>
          <ac:spMkLst>
            <pc:docMk/>
            <pc:sldMk cId="2359587740" sldId="263"/>
            <ac:spMk id="2" creationId="{D5B15555-704D-A6B2-735E-19C70509C134}"/>
          </ac:spMkLst>
        </pc:spChg>
        <pc:spChg chg="mod">
          <ac:chgData name="Sameh Zidan" userId="7b1dcb3a-bc0c-4de0-8137-ba1ef3b787fc" providerId="ADAL" clId="{417E12AD-3B3E-4848-A223-6CFDD56949C0}" dt="2024-12-11T07:34:34.464" v="288" actId="20577"/>
          <ac:spMkLst>
            <pc:docMk/>
            <pc:sldMk cId="2359587740" sldId="263"/>
            <ac:spMk id="5" creationId="{41A2E397-4721-0803-EA2D-B725C5550924}"/>
          </ac:spMkLst>
        </pc:spChg>
      </pc:sldChg>
      <pc:sldChg chg="modSp new mod ord">
        <pc:chgData name="Sameh Zidan" userId="7b1dcb3a-bc0c-4de0-8137-ba1ef3b787fc" providerId="ADAL" clId="{417E12AD-3B3E-4848-A223-6CFDD56949C0}" dt="2024-12-11T07:05:54.667" v="254"/>
        <pc:sldMkLst>
          <pc:docMk/>
          <pc:sldMk cId="1079665510" sldId="264"/>
        </pc:sldMkLst>
        <pc:spChg chg="mod">
          <ac:chgData name="Sameh Zidan" userId="7b1dcb3a-bc0c-4de0-8137-ba1ef3b787fc" providerId="ADAL" clId="{417E12AD-3B3E-4848-A223-6CFDD56949C0}" dt="2024-12-11T06:29:24.871" v="38" actId="20577"/>
          <ac:spMkLst>
            <pc:docMk/>
            <pc:sldMk cId="1079665510" sldId="264"/>
            <ac:spMk id="2" creationId="{4280A1C0-8679-A37C-79B5-1A75955AA675}"/>
          </ac:spMkLst>
        </pc:spChg>
        <pc:spChg chg="mod">
          <ac:chgData name="Sameh Zidan" userId="7b1dcb3a-bc0c-4de0-8137-ba1ef3b787fc" providerId="ADAL" clId="{417E12AD-3B3E-4848-A223-6CFDD56949C0}" dt="2024-12-11T07:05:15.696" v="252" actId="20577"/>
          <ac:spMkLst>
            <pc:docMk/>
            <pc:sldMk cId="1079665510" sldId="264"/>
            <ac:spMk id="3" creationId="{45F144AE-8A4A-F665-2EC4-BE9AD274C48F}"/>
          </ac:spMkLst>
        </pc:spChg>
      </pc:sldChg>
      <pc:sldChg chg="addSp delSp modSp new mod">
        <pc:chgData name="Sameh Zidan" userId="7b1dcb3a-bc0c-4de0-8137-ba1ef3b787fc" providerId="ADAL" clId="{417E12AD-3B3E-4848-A223-6CFDD56949C0}" dt="2024-12-11T08:34:15.940" v="760" actId="20577"/>
        <pc:sldMkLst>
          <pc:docMk/>
          <pc:sldMk cId="2283191449" sldId="265"/>
        </pc:sldMkLst>
        <pc:spChg chg="mod">
          <ac:chgData name="Sameh Zidan" userId="7b1dcb3a-bc0c-4de0-8137-ba1ef3b787fc" providerId="ADAL" clId="{417E12AD-3B3E-4848-A223-6CFDD56949C0}" dt="2024-12-11T07:45:50.874" v="401" actId="20577"/>
          <ac:spMkLst>
            <pc:docMk/>
            <pc:sldMk cId="2283191449" sldId="265"/>
            <ac:spMk id="2" creationId="{2D9F52AF-DA89-DB2C-E4DF-FC879A7F3AA9}"/>
          </ac:spMkLst>
        </pc:spChg>
        <pc:spChg chg="del mod">
          <ac:chgData name="Sameh Zidan" userId="7b1dcb3a-bc0c-4de0-8137-ba1ef3b787fc" providerId="ADAL" clId="{417E12AD-3B3E-4848-A223-6CFDD56949C0}" dt="2024-12-11T07:43:13.773" v="292" actId="1032"/>
          <ac:spMkLst>
            <pc:docMk/>
            <pc:sldMk cId="2283191449" sldId="265"/>
            <ac:spMk id="3" creationId="{322DEA7F-DB8D-E434-4C2A-EB93C51EB772}"/>
          </ac:spMkLst>
        </pc:spChg>
        <pc:graphicFrameChg chg="add mod modGraphic">
          <ac:chgData name="Sameh Zidan" userId="7b1dcb3a-bc0c-4de0-8137-ba1ef3b787fc" providerId="ADAL" clId="{417E12AD-3B3E-4848-A223-6CFDD56949C0}" dt="2024-12-11T08:34:15.940" v="760" actId="20577"/>
          <ac:graphicFrameMkLst>
            <pc:docMk/>
            <pc:sldMk cId="2283191449" sldId="265"/>
            <ac:graphicFrameMk id="4" creationId="{49F2AAE9-9E7F-D1F9-976C-4159CA04A1E1}"/>
          </ac:graphicFrameMkLst>
        </pc:graphicFrameChg>
        <pc:graphicFrameChg chg="add del">
          <ac:chgData name="Sameh Zidan" userId="7b1dcb3a-bc0c-4de0-8137-ba1ef3b787fc" providerId="ADAL" clId="{417E12AD-3B3E-4848-A223-6CFDD56949C0}" dt="2024-12-11T08:00:36.855" v="450" actId="478"/>
          <ac:graphicFrameMkLst>
            <pc:docMk/>
            <pc:sldMk cId="2283191449" sldId="265"/>
            <ac:graphicFrameMk id="5" creationId="{049CFE75-E710-2F98-0611-8A1A6FA86B53}"/>
          </ac:graphicFrameMkLst>
        </pc:graphicFrameChg>
      </pc:sldChg>
      <pc:sldChg chg="modSp new mod">
        <pc:chgData name="Sameh Zidan" userId="7b1dcb3a-bc0c-4de0-8137-ba1ef3b787fc" providerId="ADAL" clId="{417E12AD-3B3E-4848-A223-6CFDD56949C0}" dt="2024-12-11T09:20:45.816" v="1748" actId="20577"/>
        <pc:sldMkLst>
          <pc:docMk/>
          <pc:sldMk cId="3600074787" sldId="266"/>
        </pc:sldMkLst>
        <pc:spChg chg="mod">
          <ac:chgData name="Sameh Zidan" userId="7b1dcb3a-bc0c-4de0-8137-ba1ef3b787fc" providerId="ADAL" clId="{417E12AD-3B3E-4848-A223-6CFDD56949C0}" dt="2024-12-11T09:02:52.103" v="1635"/>
          <ac:spMkLst>
            <pc:docMk/>
            <pc:sldMk cId="3600074787" sldId="266"/>
            <ac:spMk id="2" creationId="{2473572E-274A-C1A3-6D81-35637B1BC13B}"/>
          </ac:spMkLst>
        </pc:spChg>
        <pc:spChg chg="mod">
          <ac:chgData name="Sameh Zidan" userId="7b1dcb3a-bc0c-4de0-8137-ba1ef3b787fc" providerId="ADAL" clId="{417E12AD-3B3E-4848-A223-6CFDD56949C0}" dt="2024-12-11T09:20:45.816" v="1748" actId="20577"/>
          <ac:spMkLst>
            <pc:docMk/>
            <pc:sldMk cId="3600074787" sldId="266"/>
            <ac:spMk id="3" creationId="{A5829FB0-6FC1-DF9B-AF2C-8757139B44F5}"/>
          </ac:spMkLst>
        </pc:spChg>
      </pc:sldChg>
      <pc:sldChg chg="modSp new mod">
        <pc:chgData name="Sameh Zidan" userId="7b1dcb3a-bc0c-4de0-8137-ba1ef3b787fc" providerId="ADAL" clId="{417E12AD-3B3E-4848-A223-6CFDD56949C0}" dt="2024-12-11T09:00:23.295" v="1630"/>
        <pc:sldMkLst>
          <pc:docMk/>
          <pc:sldMk cId="714906828" sldId="267"/>
        </pc:sldMkLst>
        <pc:spChg chg="mod">
          <ac:chgData name="Sameh Zidan" userId="7b1dcb3a-bc0c-4de0-8137-ba1ef3b787fc" providerId="ADAL" clId="{417E12AD-3B3E-4848-A223-6CFDD56949C0}" dt="2024-12-11T09:00:23.295" v="1630"/>
          <ac:spMkLst>
            <pc:docMk/>
            <pc:sldMk cId="714906828" sldId="267"/>
            <ac:spMk id="2" creationId="{E07B201F-C000-52FD-9248-B19D09467E4D}"/>
          </ac:spMkLst>
        </pc:spChg>
        <pc:spChg chg="mod">
          <ac:chgData name="Sameh Zidan" userId="7b1dcb3a-bc0c-4de0-8137-ba1ef3b787fc" providerId="ADAL" clId="{417E12AD-3B3E-4848-A223-6CFDD56949C0}" dt="2024-12-11T09:00:02.423" v="1629" actId="20577"/>
          <ac:spMkLst>
            <pc:docMk/>
            <pc:sldMk cId="714906828" sldId="267"/>
            <ac:spMk id="3" creationId="{1AA08A0F-7658-2A61-D581-BC75A8B65AA9}"/>
          </ac:spMkLst>
        </pc:spChg>
      </pc:sldChg>
      <pc:sldChg chg="addSp delSp modSp new mod ord">
        <pc:chgData name="Sameh Zidan" userId="7b1dcb3a-bc0c-4de0-8137-ba1ef3b787fc" providerId="ADAL" clId="{417E12AD-3B3E-4848-A223-6CFDD56949C0}" dt="2024-12-11T10:00:15.970" v="1750"/>
        <pc:sldMkLst>
          <pc:docMk/>
          <pc:sldMk cId="715206643" sldId="268"/>
        </pc:sldMkLst>
        <pc:spChg chg="add del mod">
          <ac:chgData name="Sameh Zidan" userId="7b1dcb3a-bc0c-4de0-8137-ba1ef3b787fc" providerId="ADAL" clId="{417E12AD-3B3E-4848-A223-6CFDD56949C0}" dt="2024-12-11T09:14:52.004" v="1697"/>
          <ac:spMkLst>
            <pc:docMk/>
            <pc:sldMk cId="715206643" sldId="268"/>
            <ac:spMk id="2" creationId="{C1B7F2CB-8A38-D396-A40C-0FBE345F6E66}"/>
          </ac:spMkLst>
        </pc:spChg>
        <pc:spChg chg="mod">
          <ac:chgData name="Sameh Zidan" userId="7b1dcb3a-bc0c-4de0-8137-ba1ef3b787fc" providerId="ADAL" clId="{417E12AD-3B3E-4848-A223-6CFDD56949C0}" dt="2024-12-11T09:15:44.099" v="1742" actId="20577"/>
          <ac:spMkLst>
            <pc:docMk/>
            <pc:sldMk cId="715206643" sldId="268"/>
            <ac:spMk id="3" creationId="{3289BD6A-8428-523C-406C-AD9507DEADC1}"/>
          </ac:spMkLst>
        </pc:spChg>
        <pc:spChg chg="add mod">
          <ac:chgData name="Sameh Zidan" userId="7b1dcb3a-bc0c-4de0-8137-ba1ef3b787fc" providerId="ADAL" clId="{417E12AD-3B3E-4848-A223-6CFDD56949C0}" dt="2024-12-11T09:14:52.004" v="1697"/>
          <ac:spMkLst>
            <pc:docMk/>
            <pc:sldMk cId="715206643" sldId="268"/>
            <ac:spMk id="4" creationId="{10656C4F-5821-047F-AB3F-A6E181C6667D}"/>
          </ac:spMkLst>
        </pc:spChg>
        <pc:spChg chg="add mod">
          <ac:chgData name="Sameh Zidan" userId="7b1dcb3a-bc0c-4de0-8137-ba1ef3b787fc" providerId="ADAL" clId="{417E12AD-3B3E-4848-A223-6CFDD56949C0}" dt="2024-12-11T09:15:57.692" v="1745" actId="20577"/>
          <ac:spMkLst>
            <pc:docMk/>
            <pc:sldMk cId="715206643" sldId="268"/>
            <ac:spMk id="5" creationId="{6606D681-7D2D-DC20-F9A4-3AB388D92C37}"/>
          </ac:spMkLst>
        </pc:spChg>
      </pc:sldChg>
      <pc:sldChg chg="new del">
        <pc:chgData name="Sameh Zidan" userId="7b1dcb3a-bc0c-4de0-8137-ba1ef3b787fc" providerId="ADAL" clId="{417E12AD-3B3E-4848-A223-6CFDD56949C0}" dt="2024-12-11T09:12:59.941" v="1692" actId="680"/>
        <pc:sldMkLst>
          <pc:docMk/>
          <pc:sldMk cId="1503876301" sldId="268"/>
        </pc:sldMkLst>
      </pc:sldChg>
    </pc:docChg>
  </pc:docChgLst>
  <pc:docChgLst>
    <pc:chgData name="Sameh Zidan" userId="7b1dcb3a-bc0c-4de0-8137-ba1ef3b787fc" providerId="ADAL" clId="{00AB2EB6-9CA7-4C4A-B23F-483A08ECBD38}"/>
    <pc:docChg chg="undo redo custSel addSld modSld sldOrd">
      <pc:chgData name="Sameh Zidan" userId="7b1dcb3a-bc0c-4de0-8137-ba1ef3b787fc" providerId="ADAL" clId="{00AB2EB6-9CA7-4C4A-B23F-483A08ECBD38}" dt="2024-12-09T08:55:48.145" v="1947" actId="6549"/>
      <pc:docMkLst>
        <pc:docMk/>
      </pc:docMkLst>
      <pc:sldChg chg="modSp new mod">
        <pc:chgData name="Sameh Zidan" userId="7b1dcb3a-bc0c-4de0-8137-ba1ef3b787fc" providerId="ADAL" clId="{00AB2EB6-9CA7-4C4A-B23F-483A08ECBD38}" dt="2024-12-08T10:12:17.094" v="908" actId="403"/>
        <pc:sldMkLst>
          <pc:docMk/>
          <pc:sldMk cId="1571951001" sldId="256"/>
        </pc:sldMkLst>
        <pc:spChg chg="mod">
          <ac:chgData name="Sameh Zidan" userId="7b1dcb3a-bc0c-4de0-8137-ba1ef3b787fc" providerId="ADAL" clId="{00AB2EB6-9CA7-4C4A-B23F-483A08ECBD38}" dt="2024-12-08T10:08:51.618" v="900" actId="20577"/>
          <ac:spMkLst>
            <pc:docMk/>
            <pc:sldMk cId="1571951001" sldId="256"/>
            <ac:spMk id="2" creationId="{D2EC7AA3-9689-D531-B4D7-C9523C7CC97A}"/>
          </ac:spMkLst>
        </pc:spChg>
        <pc:spChg chg="mod">
          <ac:chgData name="Sameh Zidan" userId="7b1dcb3a-bc0c-4de0-8137-ba1ef3b787fc" providerId="ADAL" clId="{00AB2EB6-9CA7-4C4A-B23F-483A08ECBD38}" dt="2024-12-08T10:12:17.094" v="908" actId="403"/>
          <ac:spMkLst>
            <pc:docMk/>
            <pc:sldMk cId="1571951001" sldId="256"/>
            <ac:spMk id="3" creationId="{59C55EA7-85BA-C2BD-19C4-1B41F7B2EEE7}"/>
          </ac:spMkLst>
        </pc:spChg>
      </pc:sldChg>
      <pc:sldChg chg="addSp modSp new mod">
        <pc:chgData name="Sameh Zidan" userId="7b1dcb3a-bc0c-4de0-8137-ba1ef3b787fc" providerId="ADAL" clId="{00AB2EB6-9CA7-4C4A-B23F-483A08ECBD38}" dt="2024-12-08T10:10:55.126" v="906" actId="20577"/>
        <pc:sldMkLst>
          <pc:docMk/>
          <pc:sldMk cId="1761636067" sldId="257"/>
        </pc:sldMkLst>
        <pc:spChg chg="add mod">
          <ac:chgData name="Sameh Zidan" userId="7b1dcb3a-bc0c-4de0-8137-ba1ef3b787fc" providerId="ADAL" clId="{00AB2EB6-9CA7-4C4A-B23F-483A08ECBD38}" dt="2024-12-08T10:06:16.779" v="823" actId="113"/>
          <ac:spMkLst>
            <pc:docMk/>
            <pc:sldMk cId="1761636067" sldId="257"/>
            <ac:spMk id="4" creationId="{937BB9DD-4D8C-92AD-A607-EAE0F6C5C7D3}"/>
          </ac:spMkLst>
        </pc:spChg>
        <pc:spChg chg="add mod">
          <ac:chgData name="Sameh Zidan" userId="7b1dcb3a-bc0c-4de0-8137-ba1ef3b787fc" providerId="ADAL" clId="{00AB2EB6-9CA7-4C4A-B23F-483A08ECBD38}" dt="2024-12-08T10:10:55.126" v="906" actId="20577"/>
          <ac:spMkLst>
            <pc:docMk/>
            <pc:sldMk cId="1761636067" sldId="257"/>
            <ac:spMk id="5" creationId="{F662B156-9B1A-F289-4717-93086BDA2D28}"/>
          </ac:spMkLst>
        </pc:spChg>
      </pc:sldChg>
      <pc:sldChg chg="modSp new mod ord">
        <pc:chgData name="Sameh Zidan" userId="7b1dcb3a-bc0c-4de0-8137-ba1ef3b787fc" providerId="ADAL" clId="{00AB2EB6-9CA7-4C4A-B23F-483A08ECBD38}" dt="2024-12-09T06:50:59.391" v="1422"/>
        <pc:sldMkLst>
          <pc:docMk/>
          <pc:sldMk cId="1304136458" sldId="258"/>
        </pc:sldMkLst>
        <pc:spChg chg="mod">
          <ac:chgData name="Sameh Zidan" userId="7b1dcb3a-bc0c-4de0-8137-ba1ef3b787fc" providerId="ADAL" clId="{00AB2EB6-9CA7-4C4A-B23F-483A08ECBD38}" dt="2024-12-09T04:57:08.321" v="919" actId="20577"/>
          <ac:spMkLst>
            <pc:docMk/>
            <pc:sldMk cId="1304136458" sldId="258"/>
            <ac:spMk id="2" creationId="{F168CAF2-102B-D10F-CE75-8C38720794F7}"/>
          </ac:spMkLst>
        </pc:spChg>
        <pc:spChg chg="mod">
          <ac:chgData name="Sameh Zidan" userId="7b1dcb3a-bc0c-4de0-8137-ba1ef3b787fc" providerId="ADAL" clId="{00AB2EB6-9CA7-4C4A-B23F-483A08ECBD38}" dt="2024-12-09T05:07:07.254" v="1392" actId="20577"/>
          <ac:spMkLst>
            <pc:docMk/>
            <pc:sldMk cId="1304136458" sldId="258"/>
            <ac:spMk id="3" creationId="{137C9669-BAE2-9B91-8A5A-55ACA6B89F6B}"/>
          </ac:spMkLst>
        </pc:spChg>
      </pc:sldChg>
      <pc:sldChg chg="addSp delSp modSp new mod">
        <pc:chgData name="Sameh Zidan" userId="7b1dcb3a-bc0c-4de0-8137-ba1ef3b787fc" providerId="ADAL" clId="{00AB2EB6-9CA7-4C4A-B23F-483A08ECBD38}" dt="2024-12-09T08:55:48.145" v="1947" actId="6549"/>
        <pc:sldMkLst>
          <pc:docMk/>
          <pc:sldMk cId="4162572167" sldId="259"/>
        </pc:sldMkLst>
        <pc:spChg chg="mod">
          <ac:chgData name="Sameh Zidan" userId="7b1dcb3a-bc0c-4de0-8137-ba1ef3b787fc" providerId="ADAL" clId="{00AB2EB6-9CA7-4C4A-B23F-483A08ECBD38}" dt="2024-12-09T07:24:52.558" v="1788" actId="20577"/>
          <ac:spMkLst>
            <pc:docMk/>
            <pc:sldMk cId="4162572167" sldId="259"/>
            <ac:spMk id="2" creationId="{E3B10649-9797-0DB2-FA1B-A0131EE3873E}"/>
          </ac:spMkLst>
        </pc:spChg>
        <pc:spChg chg="del">
          <ac:chgData name="Sameh Zidan" userId="7b1dcb3a-bc0c-4de0-8137-ba1ef3b787fc" providerId="ADAL" clId="{00AB2EB6-9CA7-4C4A-B23F-483A08ECBD38}" dt="2024-12-09T06:29:18.103" v="1394"/>
          <ac:spMkLst>
            <pc:docMk/>
            <pc:sldMk cId="4162572167" sldId="259"/>
            <ac:spMk id="3" creationId="{866E9FA5-293C-C28D-0D9A-23682145900C}"/>
          </ac:spMkLst>
        </pc:spChg>
        <pc:spChg chg="add del mod ord">
          <ac:chgData name="Sameh Zidan" userId="7b1dcb3a-bc0c-4de0-8137-ba1ef3b787fc" providerId="ADAL" clId="{00AB2EB6-9CA7-4C4A-B23F-483A08ECBD38}" dt="2024-12-09T07:10:49.301" v="1659" actId="478"/>
          <ac:spMkLst>
            <pc:docMk/>
            <pc:sldMk cId="4162572167" sldId="259"/>
            <ac:spMk id="6" creationId="{D208CDF4-AEEE-D9F5-B121-6F419A074D19}"/>
          </ac:spMkLst>
        </pc:spChg>
        <pc:spChg chg="add del mod">
          <ac:chgData name="Sameh Zidan" userId="7b1dcb3a-bc0c-4de0-8137-ba1ef3b787fc" providerId="ADAL" clId="{00AB2EB6-9CA7-4C4A-B23F-483A08ECBD38}" dt="2024-12-09T07:12:41.109" v="1682" actId="478"/>
          <ac:spMkLst>
            <pc:docMk/>
            <pc:sldMk cId="4162572167" sldId="259"/>
            <ac:spMk id="8" creationId="{368729F7-8E83-D057-A502-E7D6CE566351}"/>
          </ac:spMkLst>
        </pc:spChg>
        <pc:spChg chg="add mod">
          <ac:chgData name="Sameh Zidan" userId="7b1dcb3a-bc0c-4de0-8137-ba1ef3b787fc" providerId="ADAL" clId="{00AB2EB6-9CA7-4C4A-B23F-483A08ECBD38}" dt="2024-12-09T07:19:32.593" v="1703" actId="1076"/>
          <ac:spMkLst>
            <pc:docMk/>
            <pc:sldMk cId="4162572167" sldId="259"/>
            <ac:spMk id="10" creationId="{384A2AFA-BDC5-7DB7-09AB-4B2733A2D624}"/>
          </ac:spMkLst>
        </pc:spChg>
        <pc:spChg chg="add mod">
          <ac:chgData name="Sameh Zidan" userId="7b1dcb3a-bc0c-4de0-8137-ba1ef3b787fc" providerId="ADAL" clId="{00AB2EB6-9CA7-4C4A-B23F-483A08ECBD38}" dt="2024-12-09T07:19:53.374" v="1706" actId="1076"/>
          <ac:spMkLst>
            <pc:docMk/>
            <pc:sldMk cId="4162572167" sldId="259"/>
            <ac:spMk id="11" creationId="{C14B58CF-0DB9-AB6F-3A57-614A42A35F01}"/>
          </ac:spMkLst>
        </pc:spChg>
        <pc:spChg chg="add mod">
          <ac:chgData name="Sameh Zidan" userId="7b1dcb3a-bc0c-4de0-8137-ba1ef3b787fc" providerId="ADAL" clId="{00AB2EB6-9CA7-4C4A-B23F-483A08ECBD38}" dt="2024-12-09T08:55:48.145" v="1947" actId="6549"/>
          <ac:spMkLst>
            <pc:docMk/>
            <pc:sldMk cId="4162572167" sldId="259"/>
            <ac:spMk id="12" creationId="{3ACA8C9D-3A63-A2D7-395D-6DD22D4D9511}"/>
          </ac:spMkLst>
        </pc:spChg>
        <pc:spChg chg="add del mod">
          <ac:chgData name="Sameh Zidan" userId="7b1dcb3a-bc0c-4de0-8137-ba1ef3b787fc" providerId="ADAL" clId="{00AB2EB6-9CA7-4C4A-B23F-483A08ECBD38}" dt="2024-12-09T07:24:22.876" v="1783"/>
          <ac:spMkLst>
            <pc:docMk/>
            <pc:sldMk cId="4162572167" sldId="259"/>
            <ac:spMk id="14" creationId="{C446299C-062D-15FE-9628-3A8E1F808223}"/>
          </ac:spMkLst>
        </pc:spChg>
        <pc:grpChg chg="add mod">
          <ac:chgData name="Sameh Zidan" userId="7b1dcb3a-bc0c-4de0-8137-ba1ef3b787fc" providerId="ADAL" clId="{00AB2EB6-9CA7-4C4A-B23F-483A08ECBD38}" dt="2024-12-09T07:19:32.593" v="1703" actId="1076"/>
          <ac:grpSpMkLst>
            <pc:docMk/>
            <pc:sldMk cId="4162572167" sldId="259"/>
            <ac:grpSpMk id="13" creationId="{940CE307-56D3-072E-6214-FEC54567970E}"/>
          </ac:grpSpMkLst>
        </pc:grpChg>
        <pc:graphicFrameChg chg="add del">
          <ac:chgData name="Sameh Zidan" userId="7b1dcb3a-bc0c-4de0-8137-ba1ef3b787fc" providerId="ADAL" clId="{00AB2EB6-9CA7-4C4A-B23F-483A08ECBD38}" dt="2024-12-09T06:30:36.054" v="1398" actId="478"/>
          <ac:graphicFrameMkLst>
            <pc:docMk/>
            <pc:sldMk cId="4162572167" sldId="259"/>
            <ac:graphicFrameMk id="5" creationId="{CC86123F-1B5C-25B3-F533-87BB99DECA62}"/>
          </ac:graphicFrameMkLst>
        </pc:graphicFrameChg>
        <pc:picChg chg="add mod">
          <ac:chgData name="Sameh Zidan" userId="7b1dcb3a-bc0c-4de0-8137-ba1ef3b787fc" providerId="ADAL" clId="{00AB2EB6-9CA7-4C4A-B23F-483A08ECBD38}" dt="2024-12-09T07:19:42.838" v="1705" actId="1076"/>
          <ac:picMkLst>
            <pc:docMk/>
            <pc:sldMk cId="4162572167" sldId="259"/>
            <ac:picMk id="4" creationId="{D8517185-A3F3-E02E-EFAD-9147B95D9572}"/>
          </ac:picMkLst>
        </pc:picChg>
        <pc:picChg chg="add mod">
          <ac:chgData name="Sameh Zidan" userId="7b1dcb3a-bc0c-4de0-8137-ba1ef3b787fc" providerId="ADAL" clId="{00AB2EB6-9CA7-4C4A-B23F-483A08ECBD38}" dt="2024-12-09T07:19:32.593" v="1703" actId="1076"/>
          <ac:picMkLst>
            <pc:docMk/>
            <pc:sldMk cId="4162572167" sldId="259"/>
            <ac:picMk id="1026" creationId="{91C6B9BF-50FE-2576-18EA-E458FD5B9AD2}"/>
          </ac:picMkLst>
        </pc:picChg>
      </pc:sldChg>
      <pc:sldChg chg="modSp new mod ord">
        <pc:chgData name="Sameh Zidan" userId="7b1dcb3a-bc0c-4de0-8137-ba1ef3b787fc" providerId="ADAL" clId="{00AB2EB6-9CA7-4C4A-B23F-483A08ECBD38}" dt="2024-12-09T07:24:46.408" v="1787"/>
        <pc:sldMkLst>
          <pc:docMk/>
          <pc:sldMk cId="599971092" sldId="260"/>
        </pc:sldMkLst>
        <pc:spChg chg="mod">
          <ac:chgData name="Sameh Zidan" userId="7b1dcb3a-bc0c-4de0-8137-ba1ef3b787fc" providerId="ADAL" clId="{00AB2EB6-9CA7-4C4A-B23F-483A08ECBD38}" dt="2024-12-09T07:23:44.148" v="1777" actId="21"/>
          <ac:spMkLst>
            <pc:docMk/>
            <pc:sldMk cId="599971092" sldId="260"/>
            <ac:spMk id="2" creationId="{EB19D1EE-B440-F14D-54E1-91F43B6FABE4}"/>
          </ac:spMkLst>
        </pc:spChg>
        <pc:spChg chg="mod">
          <ac:chgData name="Sameh Zidan" userId="7b1dcb3a-bc0c-4de0-8137-ba1ef3b787fc" providerId="ADAL" clId="{00AB2EB6-9CA7-4C4A-B23F-483A08ECBD38}" dt="2024-12-09T07:24:35.726" v="1785" actId="782"/>
          <ac:spMkLst>
            <pc:docMk/>
            <pc:sldMk cId="599971092" sldId="260"/>
            <ac:spMk id="3" creationId="{42C30DA0-65E3-B128-D9DE-F86E520F0FEA}"/>
          </ac:spMkLst>
        </pc:spChg>
      </pc:sldChg>
      <pc:sldChg chg="addSp delSp modSp add mod">
        <pc:chgData name="Sameh Zidan" userId="7b1dcb3a-bc0c-4de0-8137-ba1ef3b787fc" providerId="ADAL" clId="{00AB2EB6-9CA7-4C4A-B23F-483A08ECBD38}" dt="2024-12-09T07:52:32.183" v="1824" actId="14100"/>
        <pc:sldMkLst>
          <pc:docMk/>
          <pc:sldMk cId="3259824724" sldId="261"/>
        </pc:sldMkLst>
        <pc:spChg chg="add del mod">
          <ac:chgData name="Sameh Zidan" userId="7b1dcb3a-bc0c-4de0-8137-ba1ef3b787fc" providerId="ADAL" clId="{00AB2EB6-9CA7-4C4A-B23F-483A08ECBD38}" dt="2024-12-09T07:44:32.782" v="1796" actId="478"/>
          <ac:spMkLst>
            <pc:docMk/>
            <pc:sldMk cId="3259824724" sldId="261"/>
            <ac:spMk id="5" creationId="{04C7A640-0D07-30BC-C001-FC73EE8D5118}"/>
          </ac:spMkLst>
        </pc:spChg>
        <pc:spChg chg="add mod">
          <ac:chgData name="Sameh Zidan" userId="7b1dcb3a-bc0c-4de0-8137-ba1ef3b787fc" providerId="ADAL" clId="{00AB2EB6-9CA7-4C4A-B23F-483A08ECBD38}" dt="2024-12-09T07:52:32.183" v="1824" actId="14100"/>
          <ac:spMkLst>
            <pc:docMk/>
            <pc:sldMk cId="3259824724" sldId="261"/>
            <ac:spMk id="7" creationId="{5A55E36C-BA60-1945-0D97-722710E23AE1}"/>
          </ac:spMkLst>
        </pc:spChg>
        <pc:spChg chg="add mod">
          <ac:chgData name="Sameh Zidan" userId="7b1dcb3a-bc0c-4de0-8137-ba1ef3b787fc" providerId="ADAL" clId="{00AB2EB6-9CA7-4C4A-B23F-483A08ECBD38}" dt="2024-12-09T07:52:10.196" v="1821" actId="14100"/>
          <ac:spMkLst>
            <pc:docMk/>
            <pc:sldMk cId="3259824724" sldId="261"/>
            <ac:spMk id="8" creationId="{5E0DC886-89EA-838E-8773-9EFA79A6CF22}"/>
          </ac:spMkLst>
        </pc:spChg>
        <pc:spChg chg="del mod">
          <ac:chgData name="Sameh Zidan" userId="7b1dcb3a-bc0c-4de0-8137-ba1ef3b787fc" providerId="ADAL" clId="{00AB2EB6-9CA7-4C4A-B23F-483A08ECBD38}" dt="2024-12-09T07:47:38.469" v="1806" actId="478"/>
          <ac:spMkLst>
            <pc:docMk/>
            <pc:sldMk cId="3259824724" sldId="261"/>
            <ac:spMk id="10" creationId="{41F883C1-84C5-A192-B6C8-5CA42399F6D4}"/>
          </ac:spMkLst>
        </pc:spChg>
        <pc:spChg chg="del">
          <ac:chgData name="Sameh Zidan" userId="7b1dcb3a-bc0c-4de0-8137-ba1ef3b787fc" providerId="ADAL" clId="{00AB2EB6-9CA7-4C4A-B23F-483A08ECBD38}" dt="2024-12-09T07:44:35.785" v="1797" actId="478"/>
          <ac:spMkLst>
            <pc:docMk/>
            <pc:sldMk cId="3259824724" sldId="261"/>
            <ac:spMk id="11" creationId="{C6B03EEC-302C-690E-B473-251BAB20D3E8}"/>
          </ac:spMkLst>
        </pc:spChg>
        <pc:spChg chg="del">
          <ac:chgData name="Sameh Zidan" userId="7b1dcb3a-bc0c-4de0-8137-ba1ef3b787fc" providerId="ADAL" clId="{00AB2EB6-9CA7-4C4A-B23F-483A08ECBD38}" dt="2024-12-09T07:44:18.876" v="1793" actId="478"/>
          <ac:spMkLst>
            <pc:docMk/>
            <pc:sldMk cId="3259824724" sldId="261"/>
            <ac:spMk id="12" creationId="{0425B75E-41F2-31D2-F4F7-21EC0F7C8EB3}"/>
          </ac:spMkLst>
        </pc:spChg>
        <pc:grpChg chg="del mod">
          <ac:chgData name="Sameh Zidan" userId="7b1dcb3a-bc0c-4de0-8137-ba1ef3b787fc" providerId="ADAL" clId="{00AB2EB6-9CA7-4C4A-B23F-483A08ECBD38}" dt="2024-12-09T07:44:05.838" v="1790" actId="478"/>
          <ac:grpSpMkLst>
            <pc:docMk/>
            <pc:sldMk cId="3259824724" sldId="261"/>
            <ac:grpSpMk id="13" creationId="{F55E31FD-5077-61BE-A8C0-6E0F41FDCC8E}"/>
          </ac:grpSpMkLst>
        </pc:grpChg>
        <pc:picChg chg="del">
          <ac:chgData name="Sameh Zidan" userId="7b1dcb3a-bc0c-4de0-8137-ba1ef3b787fc" providerId="ADAL" clId="{00AB2EB6-9CA7-4C4A-B23F-483A08ECBD38}" dt="2024-12-09T07:44:29.759" v="1795" actId="478"/>
          <ac:picMkLst>
            <pc:docMk/>
            <pc:sldMk cId="3259824724" sldId="261"/>
            <ac:picMk id="4" creationId="{D9168AD9-9273-6C89-17E8-61FA2B217BE8}"/>
          </ac:picMkLst>
        </pc:picChg>
        <pc:picChg chg="del">
          <ac:chgData name="Sameh Zidan" userId="7b1dcb3a-bc0c-4de0-8137-ba1ef3b787fc" providerId="ADAL" clId="{00AB2EB6-9CA7-4C4A-B23F-483A08ECBD38}" dt="2024-12-09T07:44:05.838" v="1790" actId="478"/>
          <ac:picMkLst>
            <pc:docMk/>
            <pc:sldMk cId="3259824724" sldId="261"/>
            <ac:picMk id="1026" creationId="{5453891F-5DBF-2F51-787F-C5E7473FC505}"/>
          </ac:picMkLst>
        </pc:picChg>
        <pc:picChg chg="add mod">
          <ac:chgData name="Sameh Zidan" userId="7b1dcb3a-bc0c-4de0-8137-ba1ef3b787fc" providerId="ADAL" clId="{00AB2EB6-9CA7-4C4A-B23F-483A08ECBD38}" dt="2024-12-09T07:52:27.576" v="1823" actId="1076"/>
          <ac:picMkLst>
            <pc:docMk/>
            <pc:sldMk cId="3259824724" sldId="261"/>
            <ac:picMk id="2050" creationId="{382F4ABB-A08C-9710-2B6B-BD7CCA8D38AC}"/>
          </ac:picMkLst>
        </pc:picChg>
        <pc:picChg chg="add">
          <ac:chgData name="Sameh Zidan" userId="7b1dcb3a-bc0c-4de0-8137-ba1ef3b787fc" providerId="ADAL" clId="{00AB2EB6-9CA7-4C4A-B23F-483A08ECBD38}" dt="2024-12-09T07:44:53.661" v="1798"/>
          <ac:picMkLst>
            <pc:docMk/>
            <pc:sldMk cId="3259824724" sldId="261"/>
            <ac:picMk id="2052" creationId="{9561F160-AFF8-E692-9D4F-2176D5239431}"/>
          </ac:picMkLst>
        </pc:picChg>
        <pc:picChg chg="add mod">
          <ac:chgData name="Sameh Zidan" userId="7b1dcb3a-bc0c-4de0-8137-ba1ef3b787fc" providerId="ADAL" clId="{00AB2EB6-9CA7-4C4A-B23F-483A08ECBD38}" dt="2024-12-09T07:51:13.785" v="1817" actId="1076"/>
          <ac:picMkLst>
            <pc:docMk/>
            <pc:sldMk cId="3259824724" sldId="261"/>
            <ac:picMk id="2054" creationId="{1BE0904B-0226-650A-4BCF-E37B611A9623}"/>
          </ac:picMkLst>
        </pc:picChg>
      </pc:sldChg>
      <pc:sldChg chg="addSp delSp modSp add mod">
        <pc:chgData name="Sameh Zidan" userId="7b1dcb3a-bc0c-4de0-8137-ba1ef3b787fc" providerId="ADAL" clId="{00AB2EB6-9CA7-4C4A-B23F-483A08ECBD38}" dt="2024-12-09T08:16:37.395" v="1867" actId="20577"/>
        <pc:sldMkLst>
          <pc:docMk/>
          <pc:sldMk cId="2125532857" sldId="262"/>
        </pc:sldMkLst>
        <pc:spChg chg="add mod">
          <ac:chgData name="Sameh Zidan" userId="7b1dcb3a-bc0c-4de0-8137-ba1ef3b787fc" providerId="ADAL" clId="{00AB2EB6-9CA7-4C4A-B23F-483A08ECBD38}" dt="2024-12-09T08:06:05.913" v="1843" actId="5793"/>
          <ac:spMkLst>
            <pc:docMk/>
            <pc:sldMk cId="2125532857" sldId="262"/>
            <ac:spMk id="4" creationId="{E13F0BFB-F7B8-759C-FF46-1D7595669AF6}"/>
          </ac:spMkLst>
        </pc:spChg>
        <pc:spChg chg="del">
          <ac:chgData name="Sameh Zidan" userId="7b1dcb3a-bc0c-4de0-8137-ba1ef3b787fc" providerId="ADAL" clId="{00AB2EB6-9CA7-4C4A-B23F-483A08ECBD38}" dt="2024-12-09T08:02:15.922" v="1828" actId="478"/>
          <ac:spMkLst>
            <pc:docMk/>
            <pc:sldMk cId="2125532857" sldId="262"/>
            <ac:spMk id="7" creationId="{E711BE35-1BDA-CFD7-2E71-AD7D6153E5FC}"/>
          </ac:spMkLst>
        </pc:spChg>
        <pc:spChg chg="mod">
          <ac:chgData name="Sameh Zidan" userId="7b1dcb3a-bc0c-4de0-8137-ba1ef3b787fc" providerId="ADAL" clId="{00AB2EB6-9CA7-4C4A-B23F-483A08ECBD38}" dt="2024-12-09T08:16:37.395" v="1867" actId="20577"/>
          <ac:spMkLst>
            <pc:docMk/>
            <pc:sldMk cId="2125532857" sldId="262"/>
            <ac:spMk id="8" creationId="{1D35A56E-33C4-8C66-468C-FEE46685AF7A}"/>
          </ac:spMkLst>
        </pc:spChg>
        <pc:picChg chg="del">
          <ac:chgData name="Sameh Zidan" userId="7b1dcb3a-bc0c-4de0-8137-ba1ef3b787fc" providerId="ADAL" clId="{00AB2EB6-9CA7-4C4A-B23F-483A08ECBD38}" dt="2024-12-09T08:02:12.195" v="1826" actId="478"/>
          <ac:picMkLst>
            <pc:docMk/>
            <pc:sldMk cId="2125532857" sldId="262"/>
            <ac:picMk id="2050" creationId="{FA22A665-6B5E-DBD1-C15D-E7A84A0D2F98}"/>
          </ac:picMkLst>
        </pc:picChg>
        <pc:picChg chg="del">
          <ac:chgData name="Sameh Zidan" userId="7b1dcb3a-bc0c-4de0-8137-ba1ef3b787fc" providerId="ADAL" clId="{00AB2EB6-9CA7-4C4A-B23F-483A08ECBD38}" dt="2024-12-09T08:02:13.121" v="1827" actId="478"/>
          <ac:picMkLst>
            <pc:docMk/>
            <pc:sldMk cId="2125532857" sldId="262"/>
            <ac:picMk id="2054" creationId="{1F65EE3D-A209-FAA5-5628-E9CAD1329234}"/>
          </ac:picMkLst>
        </pc:picChg>
        <pc:picChg chg="add mod">
          <ac:chgData name="Sameh Zidan" userId="7b1dcb3a-bc0c-4de0-8137-ba1ef3b787fc" providerId="ADAL" clId="{00AB2EB6-9CA7-4C4A-B23F-483A08ECBD38}" dt="2024-12-09T08:02:23.317" v="1830" actId="1076"/>
          <ac:picMkLst>
            <pc:docMk/>
            <pc:sldMk cId="2125532857" sldId="262"/>
            <ac:picMk id="3074" creationId="{9DE4BCB8-BE9C-EF23-E778-85067A05C5D3}"/>
          </ac:picMkLst>
        </pc:picChg>
        <pc:picChg chg="add mod">
          <ac:chgData name="Sameh Zidan" userId="7b1dcb3a-bc0c-4de0-8137-ba1ef3b787fc" providerId="ADAL" clId="{00AB2EB6-9CA7-4C4A-B23F-483A08ECBD38}" dt="2024-12-09T08:02:45.346" v="1833" actId="14100"/>
          <ac:picMkLst>
            <pc:docMk/>
            <pc:sldMk cId="2125532857" sldId="262"/>
            <ac:picMk id="3076" creationId="{DFA35CD8-9293-7F13-0D07-757182AC81EA}"/>
          </ac:picMkLst>
        </pc:picChg>
      </pc:sldChg>
      <pc:sldChg chg="addSp delSp modSp add mod">
        <pc:chgData name="Sameh Zidan" userId="7b1dcb3a-bc0c-4de0-8137-ba1ef3b787fc" providerId="ADAL" clId="{00AB2EB6-9CA7-4C4A-B23F-483A08ECBD38}" dt="2024-12-09T08:55:10.268" v="1944" actId="14100"/>
        <pc:sldMkLst>
          <pc:docMk/>
          <pc:sldMk cId="2359587740" sldId="263"/>
        </pc:sldMkLst>
        <pc:spChg chg="mod">
          <ac:chgData name="Sameh Zidan" userId="7b1dcb3a-bc0c-4de0-8137-ba1ef3b787fc" providerId="ADAL" clId="{00AB2EB6-9CA7-4C4A-B23F-483A08ECBD38}" dt="2024-12-09T08:39:07.507" v="1909" actId="20577"/>
          <ac:spMkLst>
            <pc:docMk/>
            <pc:sldMk cId="2359587740" sldId="263"/>
            <ac:spMk id="2" creationId="{D5B15555-704D-A6B2-735E-19C70509C134}"/>
          </ac:spMkLst>
        </pc:spChg>
        <pc:spChg chg="del">
          <ac:chgData name="Sameh Zidan" userId="7b1dcb3a-bc0c-4de0-8137-ba1ef3b787fc" providerId="ADAL" clId="{00AB2EB6-9CA7-4C4A-B23F-483A08ECBD38}" dt="2024-12-09T08:35:16.865" v="1875" actId="478"/>
          <ac:spMkLst>
            <pc:docMk/>
            <pc:sldMk cId="2359587740" sldId="263"/>
            <ac:spMk id="4" creationId="{39DF3718-CBD0-4D97-8C92-7314104E09D4}"/>
          </ac:spMkLst>
        </pc:spChg>
        <pc:spChg chg="add mod">
          <ac:chgData name="Sameh Zidan" userId="7b1dcb3a-bc0c-4de0-8137-ba1ef3b787fc" providerId="ADAL" clId="{00AB2EB6-9CA7-4C4A-B23F-483A08ECBD38}" dt="2024-12-09T08:40:33.710" v="1933" actId="20577"/>
          <ac:spMkLst>
            <pc:docMk/>
            <pc:sldMk cId="2359587740" sldId="263"/>
            <ac:spMk id="5" creationId="{41A2E397-4721-0803-EA2D-B725C5550924}"/>
          </ac:spMkLst>
        </pc:spChg>
        <pc:spChg chg="mod">
          <ac:chgData name="Sameh Zidan" userId="7b1dcb3a-bc0c-4de0-8137-ba1ef3b787fc" providerId="ADAL" clId="{00AB2EB6-9CA7-4C4A-B23F-483A08ECBD38}" dt="2024-12-09T08:55:10.268" v="1944" actId="14100"/>
          <ac:spMkLst>
            <pc:docMk/>
            <pc:sldMk cId="2359587740" sldId="263"/>
            <ac:spMk id="8" creationId="{E94956FF-0AF2-464D-225B-D9911D18AF03}"/>
          </ac:spMkLst>
        </pc:spChg>
        <pc:picChg chg="del">
          <ac:chgData name="Sameh Zidan" userId="7b1dcb3a-bc0c-4de0-8137-ba1ef3b787fc" providerId="ADAL" clId="{00AB2EB6-9CA7-4C4A-B23F-483A08ECBD38}" dt="2024-12-09T08:30:46.210" v="1870" actId="478"/>
          <ac:picMkLst>
            <pc:docMk/>
            <pc:sldMk cId="2359587740" sldId="263"/>
            <ac:picMk id="3074" creationId="{DEBF2E31-AEC4-445A-9099-2231DC80097E}"/>
          </ac:picMkLst>
        </pc:picChg>
        <pc:picChg chg="del">
          <ac:chgData name="Sameh Zidan" userId="7b1dcb3a-bc0c-4de0-8137-ba1ef3b787fc" providerId="ADAL" clId="{00AB2EB6-9CA7-4C4A-B23F-483A08ECBD38}" dt="2024-12-09T08:30:44.847" v="1869" actId="478"/>
          <ac:picMkLst>
            <pc:docMk/>
            <pc:sldMk cId="2359587740" sldId="263"/>
            <ac:picMk id="3076" creationId="{A7FAAFD0-D79E-1F8D-DB3D-6B8F8A58BE99}"/>
          </ac:picMkLst>
        </pc:picChg>
        <pc:picChg chg="add mod">
          <ac:chgData name="Sameh Zidan" userId="7b1dcb3a-bc0c-4de0-8137-ba1ef3b787fc" providerId="ADAL" clId="{00AB2EB6-9CA7-4C4A-B23F-483A08ECBD38}" dt="2024-12-09T08:54:53.496" v="1941" actId="1076"/>
          <ac:picMkLst>
            <pc:docMk/>
            <pc:sldMk cId="2359587740" sldId="263"/>
            <ac:picMk id="4098" creationId="{F021CFA2-26FB-921E-3F42-CB174AB6D1F0}"/>
          </ac:picMkLst>
        </pc:picChg>
        <pc:picChg chg="add mod">
          <ac:chgData name="Sameh Zidan" userId="7b1dcb3a-bc0c-4de0-8137-ba1ef3b787fc" providerId="ADAL" clId="{00AB2EB6-9CA7-4C4A-B23F-483A08ECBD38}" dt="2024-12-09T08:54:56.727" v="1942" actId="1076"/>
          <ac:picMkLst>
            <pc:docMk/>
            <pc:sldMk cId="2359587740" sldId="263"/>
            <ac:picMk id="4100" creationId="{689F0003-6997-CB4A-9961-2DC4F59038A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41415D-57D5-454A-B88A-FC7281FF27B3}"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717ABE60-3CD0-4F4C-BC05-43116EE2DB6E}">
      <dgm:prSet phldrT="[Text]"/>
      <dgm:spPr/>
      <dgm:t>
        <a:bodyPr/>
        <a:lstStyle/>
        <a:p>
          <a:r>
            <a:rPr lang="ar-SA" dirty="0"/>
            <a:t>البيئة</a:t>
          </a:r>
          <a:endParaRPr lang="en-US" dirty="0"/>
        </a:p>
      </dgm:t>
    </dgm:pt>
    <dgm:pt modelId="{66BEF8B5-7854-4021-97EB-4209992A9649}" type="parTrans" cxnId="{FCF636A7-EBE6-45E7-90B9-8F79C52CD803}">
      <dgm:prSet/>
      <dgm:spPr/>
      <dgm:t>
        <a:bodyPr/>
        <a:lstStyle/>
        <a:p>
          <a:endParaRPr lang="en-US"/>
        </a:p>
      </dgm:t>
    </dgm:pt>
    <dgm:pt modelId="{A46E23DD-BB34-4144-AE15-7443AFAB40E0}" type="sibTrans" cxnId="{FCF636A7-EBE6-45E7-90B9-8F79C52CD803}">
      <dgm:prSet/>
      <dgm:spPr/>
      <dgm:t>
        <a:bodyPr/>
        <a:lstStyle/>
        <a:p>
          <a:endParaRPr lang="en-US"/>
        </a:p>
      </dgm:t>
    </dgm:pt>
    <dgm:pt modelId="{06AA6B39-611F-487B-AFC8-478704F72CF1}">
      <dgm:prSet phldrT="[Text]"/>
      <dgm:spPr/>
      <dgm:t>
        <a:bodyPr/>
        <a:lstStyle/>
        <a:p>
          <a:r>
            <a:rPr lang="ar-SA" dirty="0"/>
            <a:t>المجتمع</a:t>
          </a:r>
          <a:endParaRPr lang="en-US" dirty="0"/>
        </a:p>
      </dgm:t>
    </dgm:pt>
    <dgm:pt modelId="{038A2F65-5977-45E5-BB2E-52E5746D928E}" type="parTrans" cxnId="{ABC7A662-EAF6-4D84-A9FC-047B7541129B}">
      <dgm:prSet/>
      <dgm:spPr/>
      <dgm:t>
        <a:bodyPr/>
        <a:lstStyle/>
        <a:p>
          <a:endParaRPr lang="en-US"/>
        </a:p>
      </dgm:t>
    </dgm:pt>
    <dgm:pt modelId="{411BA880-B3A6-4AA2-98AE-437DBDE5D910}" type="sibTrans" cxnId="{ABC7A662-EAF6-4D84-A9FC-047B7541129B}">
      <dgm:prSet/>
      <dgm:spPr/>
      <dgm:t>
        <a:bodyPr/>
        <a:lstStyle/>
        <a:p>
          <a:endParaRPr lang="en-US"/>
        </a:p>
      </dgm:t>
    </dgm:pt>
    <dgm:pt modelId="{891E836C-B758-479C-A2E2-B07E53135C3C}">
      <dgm:prSet phldrT="[Text]"/>
      <dgm:spPr/>
      <dgm:t>
        <a:bodyPr/>
        <a:lstStyle/>
        <a:p>
          <a:r>
            <a:rPr lang="ar-SA" dirty="0"/>
            <a:t>الحوكمة</a:t>
          </a:r>
          <a:endParaRPr lang="en-US" dirty="0"/>
        </a:p>
      </dgm:t>
    </dgm:pt>
    <dgm:pt modelId="{10FE4BAD-7678-48A0-A6CD-E75D2D1BD63D}" type="parTrans" cxnId="{EDF87821-3B39-438D-B4B7-84BB5E738D06}">
      <dgm:prSet/>
      <dgm:spPr/>
      <dgm:t>
        <a:bodyPr/>
        <a:lstStyle/>
        <a:p>
          <a:endParaRPr lang="en-US"/>
        </a:p>
      </dgm:t>
    </dgm:pt>
    <dgm:pt modelId="{3A869558-278E-493B-85E2-5D3BB5B5FC68}" type="sibTrans" cxnId="{EDF87821-3B39-438D-B4B7-84BB5E738D06}">
      <dgm:prSet/>
      <dgm:spPr/>
      <dgm:t>
        <a:bodyPr/>
        <a:lstStyle/>
        <a:p>
          <a:endParaRPr lang="en-US"/>
        </a:p>
      </dgm:t>
    </dgm:pt>
    <dgm:pt modelId="{AB43EC9B-9582-464A-8842-661EC2B3812E}">
      <dgm:prSet phldrT="[Text]"/>
      <dgm:spPr/>
      <dgm:t>
        <a:bodyPr/>
        <a:lstStyle/>
        <a:p>
          <a:r>
            <a:rPr lang="ar-SA" dirty="0" err="1"/>
            <a:t>الإستدامة</a:t>
          </a:r>
          <a:endParaRPr lang="en-US" dirty="0"/>
        </a:p>
      </dgm:t>
    </dgm:pt>
    <dgm:pt modelId="{498E25C4-7B74-47BB-B433-E377C8986B15}" type="parTrans" cxnId="{60F09A48-B4C0-48FF-8EEC-2A1AF4CB8421}">
      <dgm:prSet/>
      <dgm:spPr/>
      <dgm:t>
        <a:bodyPr/>
        <a:lstStyle/>
        <a:p>
          <a:endParaRPr lang="en-US"/>
        </a:p>
      </dgm:t>
    </dgm:pt>
    <dgm:pt modelId="{14A4F4D6-A65E-4BE0-BF03-F20944A4918C}" type="sibTrans" cxnId="{60F09A48-B4C0-48FF-8EEC-2A1AF4CB8421}">
      <dgm:prSet/>
      <dgm:spPr/>
      <dgm:t>
        <a:bodyPr/>
        <a:lstStyle/>
        <a:p>
          <a:endParaRPr lang="en-US"/>
        </a:p>
      </dgm:t>
    </dgm:pt>
    <dgm:pt modelId="{89718862-392D-4DA8-85F0-20C1F81D5BC7}" type="pres">
      <dgm:prSet presAssocID="{DF41415D-57D5-454A-B88A-FC7281FF27B3}" presName="Name0" presStyleCnt="0">
        <dgm:presLayoutVars>
          <dgm:chMax val="4"/>
          <dgm:resizeHandles val="exact"/>
        </dgm:presLayoutVars>
      </dgm:prSet>
      <dgm:spPr/>
    </dgm:pt>
    <dgm:pt modelId="{6D0EA8BF-0D82-4B5D-B1CB-F920F4EC8268}" type="pres">
      <dgm:prSet presAssocID="{DF41415D-57D5-454A-B88A-FC7281FF27B3}" presName="ellipse" presStyleLbl="trBgShp" presStyleIdx="0" presStyleCnt="1"/>
      <dgm:spPr/>
    </dgm:pt>
    <dgm:pt modelId="{600F784F-1C37-49A1-97EF-E0BE9FC3A05D}" type="pres">
      <dgm:prSet presAssocID="{DF41415D-57D5-454A-B88A-FC7281FF27B3}" presName="arrow1" presStyleLbl="fgShp" presStyleIdx="0" presStyleCnt="1"/>
      <dgm:spPr/>
    </dgm:pt>
    <dgm:pt modelId="{C23AC58F-B733-4193-8129-BBFEE98F45E1}" type="pres">
      <dgm:prSet presAssocID="{DF41415D-57D5-454A-B88A-FC7281FF27B3}" presName="rectangle" presStyleLbl="revTx" presStyleIdx="0" presStyleCnt="1">
        <dgm:presLayoutVars>
          <dgm:bulletEnabled val="1"/>
        </dgm:presLayoutVars>
      </dgm:prSet>
      <dgm:spPr/>
    </dgm:pt>
    <dgm:pt modelId="{FFE7A98B-A0B0-4AE6-9597-A13F2D3DB514}" type="pres">
      <dgm:prSet presAssocID="{06AA6B39-611F-487B-AFC8-478704F72CF1}" presName="item1" presStyleLbl="node1" presStyleIdx="0" presStyleCnt="3">
        <dgm:presLayoutVars>
          <dgm:bulletEnabled val="1"/>
        </dgm:presLayoutVars>
      </dgm:prSet>
      <dgm:spPr/>
    </dgm:pt>
    <dgm:pt modelId="{E9749150-74AF-4767-8613-D46BC10AFC8F}" type="pres">
      <dgm:prSet presAssocID="{891E836C-B758-479C-A2E2-B07E53135C3C}" presName="item2" presStyleLbl="node1" presStyleIdx="1" presStyleCnt="3">
        <dgm:presLayoutVars>
          <dgm:bulletEnabled val="1"/>
        </dgm:presLayoutVars>
      </dgm:prSet>
      <dgm:spPr/>
    </dgm:pt>
    <dgm:pt modelId="{E721F918-4FA8-41DB-8612-33F157A5EC89}" type="pres">
      <dgm:prSet presAssocID="{AB43EC9B-9582-464A-8842-661EC2B3812E}" presName="item3" presStyleLbl="node1" presStyleIdx="2" presStyleCnt="3">
        <dgm:presLayoutVars>
          <dgm:bulletEnabled val="1"/>
        </dgm:presLayoutVars>
      </dgm:prSet>
      <dgm:spPr/>
    </dgm:pt>
    <dgm:pt modelId="{307823D7-31C2-4A03-9399-A7C13D4A1A43}" type="pres">
      <dgm:prSet presAssocID="{DF41415D-57D5-454A-B88A-FC7281FF27B3}" presName="funnel" presStyleLbl="trAlignAcc1" presStyleIdx="0" presStyleCnt="1"/>
      <dgm:spPr/>
    </dgm:pt>
  </dgm:ptLst>
  <dgm:cxnLst>
    <dgm:cxn modelId="{B036BD05-8201-491A-8CD7-02C275A55D06}" type="presOf" srcId="{06AA6B39-611F-487B-AFC8-478704F72CF1}" destId="{E9749150-74AF-4767-8613-D46BC10AFC8F}" srcOrd="0" destOrd="0" presId="urn:microsoft.com/office/officeart/2005/8/layout/funnel1"/>
    <dgm:cxn modelId="{EDF87821-3B39-438D-B4B7-84BB5E738D06}" srcId="{DF41415D-57D5-454A-B88A-FC7281FF27B3}" destId="{891E836C-B758-479C-A2E2-B07E53135C3C}" srcOrd="2" destOrd="0" parTransId="{10FE4BAD-7678-48A0-A6CD-E75D2D1BD63D}" sibTransId="{3A869558-278E-493B-85E2-5D3BB5B5FC68}"/>
    <dgm:cxn modelId="{D2B72030-A8DA-4BAB-97FD-C080ABF37E11}" type="presOf" srcId="{AB43EC9B-9582-464A-8842-661EC2B3812E}" destId="{C23AC58F-B733-4193-8129-BBFEE98F45E1}" srcOrd="0" destOrd="0" presId="urn:microsoft.com/office/officeart/2005/8/layout/funnel1"/>
    <dgm:cxn modelId="{ABC7A662-EAF6-4D84-A9FC-047B7541129B}" srcId="{DF41415D-57D5-454A-B88A-FC7281FF27B3}" destId="{06AA6B39-611F-487B-AFC8-478704F72CF1}" srcOrd="1" destOrd="0" parTransId="{038A2F65-5977-45E5-BB2E-52E5746D928E}" sibTransId="{411BA880-B3A6-4AA2-98AE-437DBDE5D910}"/>
    <dgm:cxn modelId="{60F09A48-B4C0-48FF-8EEC-2A1AF4CB8421}" srcId="{DF41415D-57D5-454A-B88A-FC7281FF27B3}" destId="{AB43EC9B-9582-464A-8842-661EC2B3812E}" srcOrd="3" destOrd="0" parTransId="{498E25C4-7B74-47BB-B433-E377C8986B15}" sibTransId="{14A4F4D6-A65E-4BE0-BF03-F20944A4918C}"/>
    <dgm:cxn modelId="{FCF636A7-EBE6-45E7-90B9-8F79C52CD803}" srcId="{DF41415D-57D5-454A-B88A-FC7281FF27B3}" destId="{717ABE60-3CD0-4F4C-BC05-43116EE2DB6E}" srcOrd="0" destOrd="0" parTransId="{66BEF8B5-7854-4021-97EB-4209992A9649}" sibTransId="{A46E23DD-BB34-4144-AE15-7443AFAB40E0}"/>
    <dgm:cxn modelId="{9D0289B6-9F9D-4A3D-9737-1800A40AB5A4}" type="presOf" srcId="{717ABE60-3CD0-4F4C-BC05-43116EE2DB6E}" destId="{E721F918-4FA8-41DB-8612-33F157A5EC89}" srcOrd="0" destOrd="0" presId="urn:microsoft.com/office/officeart/2005/8/layout/funnel1"/>
    <dgm:cxn modelId="{F2BF72E8-AB4E-4210-ABBC-14605FDFBF54}" type="presOf" srcId="{891E836C-B758-479C-A2E2-B07E53135C3C}" destId="{FFE7A98B-A0B0-4AE6-9597-A13F2D3DB514}" srcOrd="0" destOrd="0" presId="urn:microsoft.com/office/officeart/2005/8/layout/funnel1"/>
    <dgm:cxn modelId="{F73E56ED-4CD2-4EE1-986C-1B8DED881093}" type="presOf" srcId="{DF41415D-57D5-454A-B88A-FC7281FF27B3}" destId="{89718862-392D-4DA8-85F0-20C1F81D5BC7}" srcOrd="0" destOrd="0" presId="urn:microsoft.com/office/officeart/2005/8/layout/funnel1"/>
    <dgm:cxn modelId="{6ADE8CCC-7DF8-4EB6-B981-5562CC821B96}" type="presParOf" srcId="{89718862-392D-4DA8-85F0-20C1F81D5BC7}" destId="{6D0EA8BF-0D82-4B5D-B1CB-F920F4EC8268}" srcOrd="0" destOrd="0" presId="urn:microsoft.com/office/officeart/2005/8/layout/funnel1"/>
    <dgm:cxn modelId="{704530D2-DAD4-415B-8B34-C45E940C89CE}" type="presParOf" srcId="{89718862-392D-4DA8-85F0-20C1F81D5BC7}" destId="{600F784F-1C37-49A1-97EF-E0BE9FC3A05D}" srcOrd="1" destOrd="0" presId="urn:microsoft.com/office/officeart/2005/8/layout/funnel1"/>
    <dgm:cxn modelId="{A3BB8C0D-F443-4DDF-B610-DCBF3DE0A4E4}" type="presParOf" srcId="{89718862-392D-4DA8-85F0-20C1F81D5BC7}" destId="{C23AC58F-B733-4193-8129-BBFEE98F45E1}" srcOrd="2" destOrd="0" presId="urn:microsoft.com/office/officeart/2005/8/layout/funnel1"/>
    <dgm:cxn modelId="{5028856D-4A57-4CB9-A184-4EECA4D4918D}" type="presParOf" srcId="{89718862-392D-4DA8-85F0-20C1F81D5BC7}" destId="{FFE7A98B-A0B0-4AE6-9597-A13F2D3DB514}" srcOrd="3" destOrd="0" presId="urn:microsoft.com/office/officeart/2005/8/layout/funnel1"/>
    <dgm:cxn modelId="{CC410A06-0334-4DED-AE50-3C3CB1191998}" type="presParOf" srcId="{89718862-392D-4DA8-85F0-20C1F81D5BC7}" destId="{E9749150-74AF-4767-8613-D46BC10AFC8F}" srcOrd="4" destOrd="0" presId="urn:microsoft.com/office/officeart/2005/8/layout/funnel1"/>
    <dgm:cxn modelId="{9E4B9819-2DF6-451F-BD7F-63667913AFCB}" type="presParOf" srcId="{89718862-392D-4DA8-85F0-20C1F81D5BC7}" destId="{E721F918-4FA8-41DB-8612-33F157A5EC89}" srcOrd="5" destOrd="0" presId="urn:microsoft.com/office/officeart/2005/8/layout/funnel1"/>
    <dgm:cxn modelId="{1E80B213-026C-491A-B4DF-7BF4281F51DC}" type="presParOf" srcId="{89718862-392D-4DA8-85F0-20C1F81D5BC7}" destId="{307823D7-31C2-4A03-9399-A7C13D4A1A43}"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D7B13E-DA29-4127-93A1-AD7ACCFF3E28}" type="doc">
      <dgm:prSet loTypeId="urn:microsoft.com/office/officeart/2005/8/layout/venn2" loCatId="relationship" qsTypeId="urn:microsoft.com/office/officeart/2005/8/quickstyle/simple3" qsCatId="simple" csTypeId="urn:microsoft.com/office/officeart/2005/8/colors/accent1_2" csCatId="accent1" phldr="1"/>
      <dgm:spPr/>
      <dgm:t>
        <a:bodyPr/>
        <a:lstStyle/>
        <a:p>
          <a:endParaRPr lang="en-US"/>
        </a:p>
      </dgm:t>
    </dgm:pt>
    <dgm:pt modelId="{7337341E-AF7E-4753-8454-7679D4FEBA54}">
      <dgm:prSet phldrT="[Text]" custT="1"/>
      <dgm:spPr/>
      <dgm:t>
        <a:bodyPr/>
        <a:lstStyle/>
        <a:p>
          <a:r>
            <a:rPr lang="ar-SA" sz="1600" dirty="0"/>
            <a:t>الحوكمة</a:t>
          </a:r>
          <a:endParaRPr lang="en-US" sz="1600" dirty="0"/>
        </a:p>
      </dgm:t>
    </dgm:pt>
    <dgm:pt modelId="{6AC955F8-6C62-454A-A5E9-09B2E4D4BC4A}" type="parTrans" cxnId="{106FBAFA-F158-4F4E-8679-E8D309CD57E2}">
      <dgm:prSet/>
      <dgm:spPr/>
      <dgm:t>
        <a:bodyPr/>
        <a:lstStyle/>
        <a:p>
          <a:endParaRPr lang="en-US" sz="3600"/>
        </a:p>
      </dgm:t>
    </dgm:pt>
    <dgm:pt modelId="{656AA88E-A94C-4364-B481-B98FEC4F2598}" type="sibTrans" cxnId="{106FBAFA-F158-4F4E-8679-E8D309CD57E2}">
      <dgm:prSet/>
      <dgm:spPr/>
      <dgm:t>
        <a:bodyPr/>
        <a:lstStyle/>
        <a:p>
          <a:endParaRPr lang="en-US" sz="3600"/>
        </a:p>
      </dgm:t>
    </dgm:pt>
    <dgm:pt modelId="{09CA1EFC-81C3-4996-921E-D2F9E4EAE6A4}">
      <dgm:prSet phldrT="[Text]" custT="1"/>
      <dgm:spPr/>
      <dgm:t>
        <a:bodyPr/>
        <a:lstStyle/>
        <a:p>
          <a:r>
            <a:rPr lang="ar-SA" sz="1600" dirty="0"/>
            <a:t>البيئة أو </a:t>
          </a:r>
          <a:r>
            <a:rPr lang="ar-SA" sz="1600" dirty="0" err="1"/>
            <a:t>الإستدامة</a:t>
          </a:r>
          <a:endParaRPr lang="en-US" sz="1600" dirty="0"/>
        </a:p>
      </dgm:t>
    </dgm:pt>
    <dgm:pt modelId="{51584ECF-97EA-4CFF-81A8-1BFE98EB991A}" type="parTrans" cxnId="{860375C1-2E6E-48AE-9148-B192228DCF8C}">
      <dgm:prSet/>
      <dgm:spPr/>
      <dgm:t>
        <a:bodyPr/>
        <a:lstStyle/>
        <a:p>
          <a:endParaRPr lang="en-US" sz="3600"/>
        </a:p>
      </dgm:t>
    </dgm:pt>
    <dgm:pt modelId="{B19ADDDD-B439-4DE7-A593-EA81DFEC90DC}" type="sibTrans" cxnId="{860375C1-2E6E-48AE-9148-B192228DCF8C}">
      <dgm:prSet/>
      <dgm:spPr/>
      <dgm:t>
        <a:bodyPr/>
        <a:lstStyle/>
        <a:p>
          <a:endParaRPr lang="en-US" sz="3600"/>
        </a:p>
      </dgm:t>
    </dgm:pt>
    <dgm:pt modelId="{5A5AE903-2A8F-4FD5-AEE6-97ACC1D2922A}">
      <dgm:prSet phldrT="[Text]" custT="1"/>
      <dgm:spPr/>
      <dgm:t>
        <a:bodyPr/>
        <a:lstStyle/>
        <a:p>
          <a:r>
            <a:rPr lang="ar-SA" sz="1600" dirty="0"/>
            <a:t>المجتمع</a:t>
          </a:r>
          <a:endParaRPr lang="en-US" sz="1600" dirty="0"/>
        </a:p>
      </dgm:t>
    </dgm:pt>
    <dgm:pt modelId="{7BFFCC10-5255-48A6-A318-33575F433D17}" type="parTrans" cxnId="{E4DCC1C4-2018-491B-9A19-0D5E9A61A012}">
      <dgm:prSet/>
      <dgm:spPr/>
      <dgm:t>
        <a:bodyPr/>
        <a:lstStyle/>
        <a:p>
          <a:endParaRPr lang="en-US" sz="3600"/>
        </a:p>
      </dgm:t>
    </dgm:pt>
    <dgm:pt modelId="{DB286155-932B-45FE-998C-65C49F4B7EFB}" type="sibTrans" cxnId="{E4DCC1C4-2018-491B-9A19-0D5E9A61A012}">
      <dgm:prSet/>
      <dgm:spPr/>
      <dgm:t>
        <a:bodyPr/>
        <a:lstStyle/>
        <a:p>
          <a:endParaRPr lang="en-US" sz="3600"/>
        </a:p>
      </dgm:t>
    </dgm:pt>
    <dgm:pt modelId="{8777CFA6-DBEE-43F2-B536-5F213BB27BC5}" type="pres">
      <dgm:prSet presAssocID="{28D7B13E-DA29-4127-93A1-AD7ACCFF3E28}" presName="Name0" presStyleCnt="0">
        <dgm:presLayoutVars>
          <dgm:chMax val="7"/>
          <dgm:resizeHandles val="exact"/>
        </dgm:presLayoutVars>
      </dgm:prSet>
      <dgm:spPr/>
    </dgm:pt>
    <dgm:pt modelId="{9EA95505-BB43-49B7-9E70-12281E19BDA8}" type="pres">
      <dgm:prSet presAssocID="{28D7B13E-DA29-4127-93A1-AD7ACCFF3E28}" presName="comp1" presStyleCnt="0"/>
      <dgm:spPr/>
    </dgm:pt>
    <dgm:pt modelId="{E46F651F-C15D-475D-8061-1911B7797039}" type="pres">
      <dgm:prSet presAssocID="{28D7B13E-DA29-4127-93A1-AD7ACCFF3E28}" presName="circle1" presStyleLbl="node1" presStyleIdx="0" presStyleCnt="3"/>
      <dgm:spPr/>
    </dgm:pt>
    <dgm:pt modelId="{ACF0DAFA-0525-45B2-85CB-2DFB1EA83421}" type="pres">
      <dgm:prSet presAssocID="{28D7B13E-DA29-4127-93A1-AD7ACCFF3E28}" presName="c1text" presStyleLbl="node1" presStyleIdx="0" presStyleCnt="3">
        <dgm:presLayoutVars>
          <dgm:bulletEnabled val="1"/>
        </dgm:presLayoutVars>
      </dgm:prSet>
      <dgm:spPr/>
    </dgm:pt>
    <dgm:pt modelId="{2042CFE4-A3AA-4D60-B20E-3CBFFEB2F2B7}" type="pres">
      <dgm:prSet presAssocID="{28D7B13E-DA29-4127-93A1-AD7ACCFF3E28}" presName="comp2" presStyleCnt="0"/>
      <dgm:spPr/>
    </dgm:pt>
    <dgm:pt modelId="{A35F0086-F143-4BA0-9DF5-5BB4105C18CB}" type="pres">
      <dgm:prSet presAssocID="{28D7B13E-DA29-4127-93A1-AD7ACCFF3E28}" presName="circle2" presStyleLbl="node1" presStyleIdx="1" presStyleCnt="3"/>
      <dgm:spPr/>
    </dgm:pt>
    <dgm:pt modelId="{445EFCEA-0448-408A-A169-06CB842048A2}" type="pres">
      <dgm:prSet presAssocID="{28D7B13E-DA29-4127-93A1-AD7ACCFF3E28}" presName="c2text" presStyleLbl="node1" presStyleIdx="1" presStyleCnt="3">
        <dgm:presLayoutVars>
          <dgm:bulletEnabled val="1"/>
        </dgm:presLayoutVars>
      </dgm:prSet>
      <dgm:spPr/>
    </dgm:pt>
    <dgm:pt modelId="{655BDA83-7AC5-4767-AA73-29F7141E8C68}" type="pres">
      <dgm:prSet presAssocID="{28D7B13E-DA29-4127-93A1-AD7ACCFF3E28}" presName="comp3" presStyleCnt="0"/>
      <dgm:spPr/>
    </dgm:pt>
    <dgm:pt modelId="{153C0FD8-CBB3-448B-9F9F-D7CFE797FA11}" type="pres">
      <dgm:prSet presAssocID="{28D7B13E-DA29-4127-93A1-AD7ACCFF3E28}" presName="circle3" presStyleLbl="node1" presStyleIdx="2" presStyleCnt="3"/>
      <dgm:spPr/>
    </dgm:pt>
    <dgm:pt modelId="{871AA936-3C28-4C03-BAC3-5B7764F3C97D}" type="pres">
      <dgm:prSet presAssocID="{28D7B13E-DA29-4127-93A1-AD7ACCFF3E28}" presName="c3text" presStyleLbl="node1" presStyleIdx="2" presStyleCnt="3">
        <dgm:presLayoutVars>
          <dgm:bulletEnabled val="1"/>
        </dgm:presLayoutVars>
      </dgm:prSet>
      <dgm:spPr/>
    </dgm:pt>
  </dgm:ptLst>
  <dgm:cxnLst>
    <dgm:cxn modelId="{890A9412-04F4-491D-9781-EC10B8A7B017}" type="presOf" srcId="{28D7B13E-DA29-4127-93A1-AD7ACCFF3E28}" destId="{8777CFA6-DBEE-43F2-B536-5F213BB27BC5}" srcOrd="0" destOrd="0" presId="urn:microsoft.com/office/officeart/2005/8/layout/venn2"/>
    <dgm:cxn modelId="{E6AA6B24-1AFB-45B0-82FD-5A4089D707EF}" type="presOf" srcId="{09CA1EFC-81C3-4996-921E-D2F9E4EAE6A4}" destId="{445EFCEA-0448-408A-A169-06CB842048A2}" srcOrd="1" destOrd="0" presId="urn:microsoft.com/office/officeart/2005/8/layout/venn2"/>
    <dgm:cxn modelId="{33161252-12B8-4F24-8B23-321482DE30B5}" type="presOf" srcId="{5A5AE903-2A8F-4FD5-AEE6-97ACC1D2922A}" destId="{871AA936-3C28-4C03-BAC3-5B7764F3C97D}" srcOrd="1" destOrd="0" presId="urn:microsoft.com/office/officeart/2005/8/layout/venn2"/>
    <dgm:cxn modelId="{178F27A2-F5E4-49D3-BA36-3A57679827EE}" type="presOf" srcId="{7337341E-AF7E-4753-8454-7679D4FEBA54}" destId="{E46F651F-C15D-475D-8061-1911B7797039}" srcOrd="0" destOrd="0" presId="urn:microsoft.com/office/officeart/2005/8/layout/venn2"/>
    <dgm:cxn modelId="{2C5962B1-5AEE-4D28-A065-7D9252C3DF91}" type="presOf" srcId="{09CA1EFC-81C3-4996-921E-D2F9E4EAE6A4}" destId="{A35F0086-F143-4BA0-9DF5-5BB4105C18CB}" srcOrd="0" destOrd="0" presId="urn:microsoft.com/office/officeart/2005/8/layout/venn2"/>
    <dgm:cxn modelId="{860375C1-2E6E-48AE-9148-B192228DCF8C}" srcId="{28D7B13E-DA29-4127-93A1-AD7ACCFF3E28}" destId="{09CA1EFC-81C3-4996-921E-D2F9E4EAE6A4}" srcOrd="1" destOrd="0" parTransId="{51584ECF-97EA-4CFF-81A8-1BFE98EB991A}" sibTransId="{B19ADDDD-B439-4DE7-A593-EA81DFEC90DC}"/>
    <dgm:cxn modelId="{E4DCC1C4-2018-491B-9A19-0D5E9A61A012}" srcId="{28D7B13E-DA29-4127-93A1-AD7ACCFF3E28}" destId="{5A5AE903-2A8F-4FD5-AEE6-97ACC1D2922A}" srcOrd="2" destOrd="0" parTransId="{7BFFCC10-5255-48A6-A318-33575F433D17}" sibTransId="{DB286155-932B-45FE-998C-65C49F4B7EFB}"/>
    <dgm:cxn modelId="{E0F842DF-94C1-4C4F-802B-0A5AE739D7DC}" type="presOf" srcId="{7337341E-AF7E-4753-8454-7679D4FEBA54}" destId="{ACF0DAFA-0525-45B2-85CB-2DFB1EA83421}" srcOrd="1" destOrd="0" presId="urn:microsoft.com/office/officeart/2005/8/layout/venn2"/>
    <dgm:cxn modelId="{106FBAFA-F158-4F4E-8679-E8D309CD57E2}" srcId="{28D7B13E-DA29-4127-93A1-AD7ACCFF3E28}" destId="{7337341E-AF7E-4753-8454-7679D4FEBA54}" srcOrd="0" destOrd="0" parTransId="{6AC955F8-6C62-454A-A5E9-09B2E4D4BC4A}" sibTransId="{656AA88E-A94C-4364-B481-B98FEC4F2598}"/>
    <dgm:cxn modelId="{D7BFB2FC-0A03-4FC2-96E0-1D6B7C5D1EBA}" type="presOf" srcId="{5A5AE903-2A8F-4FD5-AEE6-97ACC1D2922A}" destId="{153C0FD8-CBB3-448B-9F9F-D7CFE797FA11}" srcOrd="0" destOrd="0" presId="urn:microsoft.com/office/officeart/2005/8/layout/venn2"/>
    <dgm:cxn modelId="{6C68377A-F371-49B3-A47E-F79D9ADA0583}" type="presParOf" srcId="{8777CFA6-DBEE-43F2-B536-5F213BB27BC5}" destId="{9EA95505-BB43-49B7-9E70-12281E19BDA8}" srcOrd="0" destOrd="0" presId="urn:microsoft.com/office/officeart/2005/8/layout/venn2"/>
    <dgm:cxn modelId="{703C9B4A-335E-4273-A163-A30BCC87F03A}" type="presParOf" srcId="{9EA95505-BB43-49B7-9E70-12281E19BDA8}" destId="{E46F651F-C15D-475D-8061-1911B7797039}" srcOrd="0" destOrd="0" presId="urn:microsoft.com/office/officeart/2005/8/layout/venn2"/>
    <dgm:cxn modelId="{A911955E-24E5-46AD-87B4-3CEF3DB61437}" type="presParOf" srcId="{9EA95505-BB43-49B7-9E70-12281E19BDA8}" destId="{ACF0DAFA-0525-45B2-85CB-2DFB1EA83421}" srcOrd="1" destOrd="0" presId="urn:microsoft.com/office/officeart/2005/8/layout/venn2"/>
    <dgm:cxn modelId="{F55F1A43-8E89-47F9-A2C5-A7170306B2E6}" type="presParOf" srcId="{8777CFA6-DBEE-43F2-B536-5F213BB27BC5}" destId="{2042CFE4-A3AA-4D60-B20E-3CBFFEB2F2B7}" srcOrd="1" destOrd="0" presId="urn:microsoft.com/office/officeart/2005/8/layout/venn2"/>
    <dgm:cxn modelId="{1A656253-5F12-4DA9-A115-CB5CB7AC5C32}" type="presParOf" srcId="{2042CFE4-A3AA-4D60-B20E-3CBFFEB2F2B7}" destId="{A35F0086-F143-4BA0-9DF5-5BB4105C18CB}" srcOrd="0" destOrd="0" presId="urn:microsoft.com/office/officeart/2005/8/layout/venn2"/>
    <dgm:cxn modelId="{7D616CA9-381D-42D2-841F-4F0BD385D571}" type="presParOf" srcId="{2042CFE4-A3AA-4D60-B20E-3CBFFEB2F2B7}" destId="{445EFCEA-0448-408A-A169-06CB842048A2}" srcOrd="1" destOrd="0" presId="urn:microsoft.com/office/officeart/2005/8/layout/venn2"/>
    <dgm:cxn modelId="{B0C6C487-21AB-4F1E-A1DE-14D9C360749C}" type="presParOf" srcId="{8777CFA6-DBEE-43F2-B536-5F213BB27BC5}" destId="{655BDA83-7AC5-4767-AA73-29F7141E8C68}" srcOrd="2" destOrd="0" presId="urn:microsoft.com/office/officeart/2005/8/layout/venn2"/>
    <dgm:cxn modelId="{B1AA45E6-82FF-420C-ADB6-06059E54CBE0}" type="presParOf" srcId="{655BDA83-7AC5-4767-AA73-29F7141E8C68}" destId="{153C0FD8-CBB3-448B-9F9F-D7CFE797FA11}" srcOrd="0" destOrd="0" presId="urn:microsoft.com/office/officeart/2005/8/layout/venn2"/>
    <dgm:cxn modelId="{AA98BBB9-30F2-43A0-A994-E2272BFD5E37}" type="presParOf" srcId="{655BDA83-7AC5-4767-AA73-29F7141E8C68}" destId="{871AA936-3C28-4C03-BAC3-5B7764F3C97D}" srcOrd="1" destOrd="0" presId="urn:microsoft.com/office/officeart/2005/8/layout/ven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D513C6-85B9-4146-969C-8F2A72CD78BC}" type="doc">
      <dgm:prSet loTypeId="urn:microsoft.com/office/officeart/2009/3/layout/OpposingIdeas" loCatId="relationship" qsTypeId="urn:microsoft.com/office/officeart/2005/8/quickstyle/simple1" qsCatId="simple" csTypeId="urn:microsoft.com/office/officeart/2005/8/colors/accent5_2" csCatId="accent5" phldr="1"/>
      <dgm:spPr/>
      <dgm:t>
        <a:bodyPr/>
        <a:lstStyle/>
        <a:p>
          <a:endParaRPr lang="en-US"/>
        </a:p>
      </dgm:t>
    </dgm:pt>
    <dgm:pt modelId="{3BBD77D9-3869-49F0-ABA8-2A43865D392F}">
      <dgm:prSet phldrT="[Text]"/>
      <dgm:spPr/>
      <dgm:t>
        <a:bodyPr/>
        <a:lstStyle/>
        <a:p>
          <a:pPr rtl="1"/>
          <a:r>
            <a:rPr lang="ar-SA" dirty="0"/>
            <a:t>حساب معدلات الربحية والعائد</a:t>
          </a:r>
          <a:endParaRPr lang="en-US" dirty="0"/>
        </a:p>
      </dgm:t>
    </dgm:pt>
    <dgm:pt modelId="{B5226D4E-9079-4D49-9594-0B8A17132784}" type="parTrans" cxnId="{4EA7490D-4E70-423E-9997-A30510850C4D}">
      <dgm:prSet/>
      <dgm:spPr/>
      <dgm:t>
        <a:bodyPr/>
        <a:lstStyle/>
        <a:p>
          <a:endParaRPr lang="en-US"/>
        </a:p>
      </dgm:t>
    </dgm:pt>
    <dgm:pt modelId="{C63F059F-5AC3-46FE-BA74-FD41495AB0B9}" type="sibTrans" cxnId="{4EA7490D-4E70-423E-9997-A30510850C4D}">
      <dgm:prSet/>
      <dgm:spPr/>
      <dgm:t>
        <a:bodyPr/>
        <a:lstStyle/>
        <a:p>
          <a:endParaRPr lang="en-US"/>
        </a:p>
      </dgm:t>
    </dgm:pt>
    <dgm:pt modelId="{0D1E6873-07BE-45D6-95AB-C61AE959B5EB}">
      <dgm:prSet phldrT="[Text]"/>
      <dgm:spPr/>
      <dgm:t>
        <a:bodyPr/>
        <a:lstStyle/>
        <a:p>
          <a:pPr rtl="1"/>
          <a:r>
            <a:rPr lang="ar-SA" dirty="0"/>
            <a:t>تعظيم القيمة</a:t>
          </a:r>
        </a:p>
        <a:p>
          <a:pPr rtl="1"/>
          <a:r>
            <a:rPr lang="ar-SA" dirty="0"/>
            <a:t>تعظيم الإيرادات</a:t>
          </a:r>
        </a:p>
        <a:p>
          <a:pPr rtl="1"/>
          <a:r>
            <a:rPr lang="ar-SA" dirty="0"/>
            <a:t>زيادة الربحية</a:t>
          </a:r>
        </a:p>
        <a:p>
          <a:pPr rtl="1"/>
          <a:r>
            <a:rPr lang="ar-SA" dirty="0"/>
            <a:t>كفاءة الأسواق</a:t>
          </a:r>
          <a:endParaRPr lang="en-US" dirty="0"/>
        </a:p>
      </dgm:t>
    </dgm:pt>
    <dgm:pt modelId="{87C24D03-ACA8-4470-9BDC-247D289BEAA9}" type="parTrans" cxnId="{DAE31C86-CA9F-452F-BA61-F982301763DF}">
      <dgm:prSet/>
      <dgm:spPr/>
      <dgm:t>
        <a:bodyPr/>
        <a:lstStyle/>
        <a:p>
          <a:endParaRPr lang="en-US"/>
        </a:p>
      </dgm:t>
    </dgm:pt>
    <dgm:pt modelId="{810E5A94-A8FB-4C3D-856D-658A990A5854}" type="sibTrans" cxnId="{DAE31C86-CA9F-452F-BA61-F982301763DF}">
      <dgm:prSet/>
      <dgm:spPr/>
      <dgm:t>
        <a:bodyPr/>
        <a:lstStyle/>
        <a:p>
          <a:endParaRPr lang="en-US"/>
        </a:p>
      </dgm:t>
    </dgm:pt>
    <dgm:pt modelId="{094D063B-7464-4916-842A-18306CC064C4}">
      <dgm:prSet phldrT="[Text]"/>
      <dgm:spPr/>
      <dgm:t>
        <a:bodyPr/>
        <a:lstStyle/>
        <a:p>
          <a:pPr rtl="1"/>
          <a:r>
            <a:rPr lang="ar-SA" dirty="0"/>
            <a:t>علاوة </a:t>
          </a:r>
          <a:r>
            <a:rPr lang="ar-SA" dirty="0" err="1"/>
            <a:t>مخاطرأقل</a:t>
          </a:r>
          <a:endParaRPr lang="ar-SA" dirty="0"/>
        </a:p>
        <a:p>
          <a:pPr rtl="1"/>
          <a:r>
            <a:rPr lang="ar-SA" dirty="0"/>
            <a:t>تخفيض المخصصات</a:t>
          </a:r>
          <a:endParaRPr lang="en-US" dirty="0"/>
        </a:p>
      </dgm:t>
    </dgm:pt>
    <dgm:pt modelId="{51914447-ACBD-4BCB-97CD-8CC38D9613EE}" type="parTrans" cxnId="{59DD30CC-2E04-437C-BD0C-F834BACF8F10}">
      <dgm:prSet/>
      <dgm:spPr/>
      <dgm:t>
        <a:bodyPr/>
        <a:lstStyle/>
        <a:p>
          <a:endParaRPr lang="en-US"/>
        </a:p>
      </dgm:t>
    </dgm:pt>
    <dgm:pt modelId="{0107A004-8E04-408E-AD67-5018874C8AF1}" type="sibTrans" cxnId="{59DD30CC-2E04-437C-BD0C-F834BACF8F10}">
      <dgm:prSet/>
      <dgm:spPr/>
      <dgm:t>
        <a:bodyPr/>
        <a:lstStyle/>
        <a:p>
          <a:endParaRPr lang="en-US"/>
        </a:p>
      </dgm:t>
    </dgm:pt>
    <dgm:pt modelId="{271C42C0-0C3B-4422-A864-ABC35224C32F}">
      <dgm:prSet phldrT="[Text]"/>
      <dgm:spPr/>
      <dgm:t>
        <a:bodyPr/>
        <a:lstStyle/>
        <a:p>
          <a:pPr rtl="1"/>
          <a:r>
            <a:rPr lang="ar-SA" dirty="0"/>
            <a:t>موائمة المخاطر</a:t>
          </a:r>
        </a:p>
        <a:p>
          <a:pPr rtl="1"/>
          <a:r>
            <a:rPr lang="ar-SA" dirty="0"/>
            <a:t>ترشيد التكاليف والإنفاق</a:t>
          </a:r>
          <a:endParaRPr lang="en-US" dirty="0"/>
        </a:p>
      </dgm:t>
    </dgm:pt>
    <dgm:pt modelId="{55FC32FD-9127-4FAB-9597-9FB8D59C9848}" type="parTrans" cxnId="{38A7EECF-3EE5-4CE8-94B2-907058B15A78}">
      <dgm:prSet/>
      <dgm:spPr/>
      <dgm:t>
        <a:bodyPr/>
        <a:lstStyle/>
        <a:p>
          <a:endParaRPr lang="en-US"/>
        </a:p>
      </dgm:t>
    </dgm:pt>
    <dgm:pt modelId="{D004B305-35D5-472E-B8B6-2B8DE887469B}" type="sibTrans" cxnId="{38A7EECF-3EE5-4CE8-94B2-907058B15A78}">
      <dgm:prSet/>
      <dgm:spPr/>
      <dgm:t>
        <a:bodyPr/>
        <a:lstStyle/>
        <a:p>
          <a:endParaRPr lang="en-US"/>
        </a:p>
      </dgm:t>
    </dgm:pt>
    <dgm:pt modelId="{379CF77B-A74D-4F92-AC6E-41B6AAF117AB}">
      <dgm:prSet phldrT="[Text]"/>
      <dgm:spPr/>
      <dgm:t>
        <a:bodyPr/>
        <a:lstStyle/>
        <a:p>
          <a:pPr rtl="1"/>
          <a:endParaRPr lang="en-US" dirty="0"/>
        </a:p>
      </dgm:t>
    </dgm:pt>
    <dgm:pt modelId="{BD9EEBCA-7CDE-48A6-84D7-291D7FEB9528}" type="parTrans" cxnId="{72A542D5-D2C2-4812-A6A6-9C1DAB4F4D91}">
      <dgm:prSet/>
      <dgm:spPr/>
      <dgm:t>
        <a:bodyPr/>
        <a:lstStyle/>
        <a:p>
          <a:endParaRPr lang="en-US"/>
        </a:p>
      </dgm:t>
    </dgm:pt>
    <dgm:pt modelId="{AD0B8D51-AA8E-4476-8BBD-06C96202C85E}" type="sibTrans" cxnId="{72A542D5-D2C2-4812-A6A6-9C1DAB4F4D91}">
      <dgm:prSet/>
      <dgm:spPr/>
      <dgm:t>
        <a:bodyPr/>
        <a:lstStyle/>
        <a:p>
          <a:endParaRPr lang="en-US"/>
        </a:p>
      </dgm:t>
    </dgm:pt>
    <dgm:pt modelId="{186FE0A4-48B5-4DB6-B70A-D805C84480C3}" type="pres">
      <dgm:prSet presAssocID="{99D513C6-85B9-4146-969C-8F2A72CD78BC}" presName="Name0" presStyleCnt="0">
        <dgm:presLayoutVars>
          <dgm:chMax val="2"/>
          <dgm:dir/>
          <dgm:animOne val="branch"/>
          <dgm:animLvl val="lvl"/>
          <dgm:resizeHandles val="exact"/>
        </dgm:presLayoutVars>
      </dgm:prSet>
      <dgm:spPr/>
    </dgm:pt>
    <dgm:pt modelId="{FA4C9F3F-9719-48A1-8E6B-284F1FEC1400}" type="pres">
      <dgm:prSet presAssocID="{99D513C6-85B9-4146-969C-8F2A72CD78BC}" presName="Background" presStyleLbl="node1" presStyleIdx="0" presStyleCnt="1"/>
      <dgm:spPr/>
    </dgm:pt>
    <dgm:pt modelId="{600DEFC2-1EC4-481C-A71A-A9A3C5FC27AF}" type="pres">
      <dgm:prSet presAssocID="{99D513C6-85B9-4146-969C-8F2A72CD78BC}" presName="Divider" presStyleLbl="callout" presStyleIdx="0" presStyleCnt="1"/>
      <dgm:spPr/>
    </dgm:pt>
    <dgm:pt modelId="{DD652D1A-8142-4A4D-AFE3-15CCAFF5D211}" type="pres">
      <dgm:prSet presAssocID="{99D513C6-85B9-4146-969C-8F2A72CD78BC}" presName="ChildText1" presStyleLbl="revTx" presStyleIdx="0" presStyleCnt="0">
        <dgm:presLayoutVars>
          <dgm:chMax val="0"/>
          <dgm:chPref val="0"/>
          <dgm:bulletEnabled val="1"/>
        </dgm:presLayoutVars>
      </dgm:prSet>
      <dgm:spPr/>
    </dgm:pt>
    <dgm:pt modelId="{21341744-51E2-4F92-AD77-D3DF3889B878}" type="pres">
      <dgm:prSet presAssocID="{99D513C6-85B9-4146-969C-8F2A72CD78BC}" presName="ChildText2" presStyleLbl="revTx" presStyleIdx="0" presStyleCnt="0">
        <dgm:presLayoutVars>
          <dgm:chMax val="0"/>
          <dgm:chPref val="0"/>
          <dgm:bulletEnabled val="1"/>
        </dgm:presLayoutVars>
      </dgm:prSet>
      <dgm:spPr/>
    </dgm:pt>
    <dgm:pt modelId="{32B1F74A-FA0A-4408-B0DC-1607789F9DE3}" type="pres">
      <dgm:prSet presAssocID="{99D513C6-85B9-4146-969C-8F2A72CD78BC}" presName="ParentText1" presStyleLbl="revTx" presStyleIdx="0" presStyleCnt="0">
        <dgm:presLayoutVars>
          <dgm:chMax val="1"/>
          <dgm:chPref val="1"/>
        </dgm:presLayoutVars>
      </dgm:prSet>
      <dgm:spPr/>
    </dgm:pt>
    <dgm:pt modelId="{4096334B-D2BE-4FD7-9B90-1AFF72F5E4CF}" type="pres">
      <dgm:prSet presAssocID="{99D513C6-85B9-4146-969C-8F2A72CD78BC}" presName="ParentShape1" presStyleLbl="alignImgPlace1" presStyleIdx="0" presStyleCnt="2" custScaleX="222159">
        <dgm:presLayoutVars/>
      </dgm:prSet>
      <dgm:spPr/>
    </dgm:pt>
    <dgm:pt modelId="{70406B13-DC76-4362-B2F3-21E189606E92}" type="pres">
      <dgm:prSet presAssocID="{99D513C6-85B9-4146-969C-8F2A72CD78BC}" presName="ParentText2" presStyleLbl="revTx" presStyleIdx="0" presStyleCnt="0">
        <dgm:presLayoutVars>
          <dgm:chMax val="1"/>
          <dgm:chPref val="1"/>
        </dgm:presLayoutVars>
      </dgm:prSet>
      <dgm:spPr/>
    </dgm:pt>
    <dgm:pt modelId="{51446F4A-F1EC-48B3-A928-706A4103D5F3}" type="pres">
      <dgm:prSet presAssocID="{99D513C6-85B9-4146-969C-8F2A72CD78BC}" presName="ParentShape2" presStyleLbl="alignImgPlace1" presStyleIdx="1" presStyleCnt="2" custScaleX="281654">
        <dgm:presLayoutVars/>
      </dgm:prSet>
      <dgm:spPr/>
    </dgm:pt>
  </dgm:ptLst>
  <dgm:cxnLst>
    <dgm:cxn modelId="{4EA7490D-4E70-423E-9997-A30510850C4D}" srcId="{99D513C6-85B9-4146-969C-8F2A72CD78BC}" destId="{3BBD77D9-3869-49F0-ABA8-2A43865D392F}" srcOrd="0" destOrd="0" parTransId="{B5226D4E-9079-4D49-9594-0B8A17132784}" sibTransId="{C63F059F-5AC3-46FE-BA74-FD41495AB0B9}"/>
    <dgm:cxn modelId="{58A7C911-937D-45B8-99B2-62A9D618F247}" type="presOf" srcId="{094D063B-7464-4916-842A-18306CC064C4}" destId="{70406B13-DC76-4362-B2F3-21E189606E92}" srcOrd="0" destOrd="0" presId="urn:microsoft.com/office/officeart/2009/3/layout/OpposingIdeas"/>
    <dgm:cxn modelId="{11C9CD15-8D7A-48ED-B28C-6D65A7B69D3F}" type="presOf" srcId="{094D063B-7464-4916-842A-18306CC064C4}" destId="{51446F4A-F1EC-48B3-A928-706A4103D5F3}" srcOrd="1" destOrd="0" presId="urn:microsoft.com/office/officeart/2009/3/layout/OpposingIdeas"/>
    <dgm:cxn modelId="{ABB5D95B-4B97-43CF-A754-839FE3962CF9}" type="presOf" srcId="{3BBD77D9-3869-49F0-ABA8-2A43865D392F}" destId="{4096334B-D2BE-4FD7-9B90-1AFF72F5E4CF}" srcOrd="1" destOrd="0" presId="urn:microsoft.com/office/officeart/2009/3/layout/OpposingIdeas"/>
    <dgm:cxn modelId="{1215CE60-5A8F-4762-ACDE-9F38077698DE}" type="presOf" srcId="{3BBD77D9-3869-49F0-ABA8-2A43865D392F}" destId="{32B1F74A-FA0A-4408-B0DC-1607789F9DE3}" srcOrd="0" destOrd="0" presId="urn:microsoft.com/office/officeart/2009/3/layout/OpposingIdeas"/>
    <dgm:cxn modelId="{5A420E80-753C-4D5A-A7F8-E70C37EDB136}" type="presOf" srcId="{0D1E6873-07BE-45D6-95AB-C61AE959B5EB}" destId="{DD652D1A-8142-4A4D-AFE3-15CCAFF5D211}" srcOrd="0" destOrd="0" presId="urn:microsoft.com/office/officeart/2009/3/layout/OpposingIdeas"/>
    <dgm:cxn modelId="{DAE31C86-CA9F-452F-BA61-F982301763DF}" srcId="{3BBD77D9-3869-49F0-ABA8-2A43865D392F}" destId="{0D1E6873-07BE-45D6-95AB-C61AE959B5EB}" srcOrd="0" destOrd="0" parTransId="{87C24D03-ACA8-4470-9BDC-247D289BEAA9}" sibTransId="{810E5A94-A8FB-4C3D-856D-658A990A5854}"/>
    <dgm:cxn modelId="{B09FA691-17A5-42C3-8555-460192F7E941}" type="presOf" srcId="{99D513C6-85B9-4146-969C-8F2A72CD78BC}" destId="{186FE0A4-48B5-4DB6-B70A-D805C84480C3}" srcOrd="0" destOrd="0" presId="urn:microsoft.com/office/officeart/2009/3/layout/OpposingIdeas"/>
    <dgm:cxn modelId="{2B340D9E-9133-46D3-AA0E-9DD7CCBE8D34}" type="presOf" srcId="{379CF77B-A74D-4F92-AC6E-41B6AAF117AB}" destId="{21341744-51E2-4F92-AD77-D3DF3889B878}" srcOrd="0" destOrd="1" presId="urn:microsoft.com/office/officeart/2009/3/layout/OpposingIdeas"/>
    <dgm:cxn modelId="{59DD30CC-2E04-437C-BD0C-F834BACF8F10}" srcId="{99D513C6-85B9-4146-969C-8F2A72CD78BC}" destId="{094D063B-7464-4916-842A-18306CC064C4}" srcOrd="1" destOrd="0" parTransId="{51914447-ACBD-4BCB-97CD-8CC38D9613EE}" sibTransId="{0107A004-8E04-408E-AD67-5018874C8AF1}"/>
    <dgm:cxn modelId="{38A7EECF-3EE5-4CE8-94B2-907058B15A78}" srcId="{094D063B-7464-4916-842A-18306CC064C4}" destId="{271C42C0-0C3B-4422-A864-ABC35224C32F}" srcOrd="0" destOrd="0" parTransId="{55FC32FD-9127-4FAB-9597-9FB8D59C9848}" sibTransId="{D004B305-35D5-472E-B8B6-2B8DE887469B}"/>
    <dgm:cxn modelId="{13072CD0-DF3C-4B49-AA90-0CE872A159DF}" type="presOf" srcId="{271C42C0-0C3B-4422-A864-ABC35224C32F}" destId="{21341744-51E2-4F92-AD77-D3DF3889B878}" srcOrd="0" destOrd="0" presId="urn:microsoft.com/office/officeart/2009/3/layout/OpposingIdeas"/>
    <dgm:cxn modelId="{72A542D5-D2C2-4812-A6A6-9C1DAB4F4D91}" srcId="{094D063B-7464-4916-842A-18306CC064C4}" destId="{379CF77B-A74D-4F92-AC6E-41B6AAF117AB}" srcOrd="1" destOrd="0" parTransId="{BD9EEBCA-7CDE-48A6-84D7-291D7FEB9528}" sibTransId="{AD0B8D51-AA8E-4476-8BBD-06C96202C85E}"/>
    <dgm:cxn modelId="{FE7D37BE-F452-4490-AF0A-D5448E40966A}" type="presParOf" srcId="{186FE0A4-48B5-4DB6-B70A-D805C84480C3}" destId="{FA4C9F3F-9719-48A1-8E6B-284F1FEC1400}" srcOrd="0" destOrd="0" presId="urn:microsoft.com/office/officeart/2009/3/layout/OpposingIdeas"/>
    <dgm:cxn modelId="{E003336E-936E-4844-AF66-F0F90BEC0A7E}" type="presParOf" srcId="{186FE0A4-48B5-4DB6-B70A-D805C84480C3}" destId="{600DEFC2-1EC4-481C-A71A-A9A3C5FC27AF}" srcOrd="1" destOrd="0" presId="urn:microsoft.com/office/officeart/2009/3/layout/OpposingIdeas"/>
    <dgm:cxn modelId="{F1AFCB2F-406A-4C49-A8B5-1BABC7B3946E}" type="presParOf" srcId="{186FE0A4-48B5-4DB6-B70A-D805C84480C3}" destId="{DD652D1A-8142-4A4D-AFE3-15CCAFF5D211}" srcOrd="2" destOrd="0" presId="urn:microsoft.com/office/officeart/2009/3/layout/OpposingIdeas"/>
    <dgm:cxn modelId="{84367E73-6CDE-4440-A5BE-1B3FD549E3FD}" type="presParOf" srcId="{186FE0A4-48B5-4DB6-B70A-D805C84480C3}" destId="{21341744-51E2-4F92-AD77-D3DF3889B878}" srcOrd="3" destOrd="0" presId="urn:microsoft.com/office/officeart/2009/3/layout/OpposingIdeas"/>
    <dgm:cxn modelId="{E7E2AFE8-7919-4BD8-BDA3-FA5AEB9C78E6}" type="presParOf" srcId="{186FE0A4-48B5-4DB6-B70A-D805C84480C3}" destId="{32B1F74A-FA0A-4408-B0DC-1607789F9DE3}" srcOrd="4" destOrd="0" presId="urn:microsoft.com/office/officeart/2009/3/layout/OpposingIdeas"/>
    <dgm:cxn modelId="{C4635D47-974D-4358-A39B-115ED383857C}" type="presParOf" srcId="{186FE0A4-48B5-4DB6-B70A-D805C84480C3}" destId="{4096334B-D2BE-4FD7-9B90-1AFF72F5E4CF}" srcOrd="5" destOrd="0" presId="urn:microsoft.com/office/officeart/2009/3/layout/OpposingIdeas"/>
    <dgm:cxn modelId="{25AC6B90-3A87-4F9D-A4FC-C79B8B27A3E5}" type="presParOf" srcId="{186FE0A4-48B5-4DB6-B70A-D805C84480C3}" destId="{70406B13-DC76-4362-B2F3-21E189606E92}" srcOrd="6" destOrd="0" presId="urn:microsoft.com/office/officeart/2009/3/layout/OpposingIdeas"/>
    <dgm:cxn modelId="{8220C052-5814-460E-9ED2-BE149C614AF8}" type="presParOf" srcId="{186FE0A4-48B5-4DB6-B70A-D805C84480C3}" destId="{51446F4A-F1EC-48B3-A928-706A4103D5F3}"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EA8BF-0D82-4B5D-B1CB-F920F4EC8268}">
      <dsp:nvSpPr>
        <dsp:cNvPr id="0" name=""/>
        <dsp:cNvSpPr/>
      </dsp:nvSpPr>
      <dsp:spPr>
        <a:xfrm>
          <a:off x="1650549" y="131097"/>
          <a:ext cx="2601776" cy="903562"/>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0F784F-1C37-49A1-97EF-E0BE9FC3A05D}">
      <dsp:nvSpPr>
        <dsp:cNvPr id="0" name=""/>
        <dsp:cNvSpPr/>
      </dsp:nvSpPr>
      <dsp:spPr>
        <a:xfrm>
          <a:off x="2703361" y="2343616"/>
          <a:ext cx="504220" cy="322701"/>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3AC58F-B733-4193-8129-BBFEE98F45E1}">
      <dsp:nvSpPr>
        <dsp:cNvPr id="0" name=""/>
        <dsp:cNvSpPr/>
      </dsp:nvSpPr>
      <dsp:spPr>
        <a:xfrm>
          <a:off x="1745342" y="2601776"/>
          <a:ext cx="2420257" cy="605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ar-SA" sz="2100" kern="1200" dirty="0" err="1"/>
            <a:t>الإستدامة</a:t>
          </a:r>
          <a:endParaRPr lang="en-US" sz="2100" kern="1200" dirty="0"/>
        </a:p>
      </dsp:txBody>
      <dsp:txXfrm>
        <a:off x="1745342" y="2601776"/>
        <a:ext cx="2420257" cy="605064"/>
      </dsp:txXfrm>
    </dsp:sp>
    <dsp:sp modelId="{FFE7A98B-A0B0-4AE6-9597-A13F2D3DB514}">
      <dsp:nvSpPr>
        <dsp:cNvPr id="0" name=""/>
        <dsp:cNvSpPr/>
      </dsp:nvSpPr>
      <dsp:spPr>
        <a:xfrm>
          <a:off x="2596466" y="1104444"/>
          <a:ext cx="907596" cy="90759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ar-SA" sz="1400" kern="1200" dirty="0"/>
            <a:t>الحوكمة</a:t>
          </a:r>
          <a:endParaRPr lang="en-US" sz="1400" kern="1200" dirty="0"/>
        </a:p>
      </dsp:txBody>
      <dsp:txXfrm>
        <a:off x="2729380" y="1237358"/>
        <a:ext cx="641768" cy="641768"/>
      </dsp:txXfrm>
    </dsp:sp>
    <dsp:sp modelId="{E9749150-74AF-4767-8613-D46BC10AFC8F}">
      <dsp:nvSpPr>
        <dsp:cNvPr id="0" name=""/>
        <dsp:cNvSpPr/>
      </dsp:nvSpPr>
      <dsp:spPr>
        <a:xfrm>
          <a:off x="1947030" y="423545"/>
          <a:ext cx="907596" cy="90759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ar-SA" sz="1400" kern="1200" dirty="0"/>
            <a:t>المجتمع</a:t>
          </a:r>
          <a:endParaRPr lang="en-US" sz="1400" kern="1200" dirty="0"/>
        </a:p>
      </dsp:txBody>
      <dsp:txXfrm>
        <a:off x="2079944" y="556459"/>
        <a:ext cx="641768" cy="641768"/>
      </dsp:txXfrm>
    </dsp:sp>
    <dsp:sp modelId="{E721F918-4FA8-41DB-8612-33F157A5EC89}">
      <dsp:nvSpPr>
        <dsp:cNvPr id="0" name=""/>
        <dsp:cNvSpPr/>
      </dsp:nvSpPr>
      <dsp:spPr>
        <a:xfrm>
          <a:off x="2874796" y="204108"/>
          <a:ext cx="907596" cy="90759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ar-SA" sz="1400" kern="1200" dirty="0"/>
            <a:t>البيئة</a:t>
          </a:r>
          <a:endParaRPr lang="en-US" sz="1400" kern="1200" dirty="0"/>
        </a:p>
      </dsp:txBody>
      <dsp:txXfrm>
        <a:off x="3007710" y="337022"/>
        <a:ext cx="641768" cy="641768"/>
      </dsp:txXfrm>
    </dsp:sp>
    <dsp:sp modelId="{307823D7-31C2-4A03-9399-A7C13D4A1A43}">
      <dsp:nvSpPr>
        <dsp:cNvPr id="0" name=""/>
        <dsp:cNvSpPr/>
      </dsp:nvSpPr>
      <dsp:spPr>
        <a:xfrm>
          <a:off x="1543654" y="20168"/>
          <a:ext cx="2823633" cy="2258907"/>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F651F-C15D-475D-8061-1911B7797039}">
      <dsp:nvSpPr>
        <dsp:cNvPr id="0" name=""/>
        <dsp:cNvSpPr/>
      </dsp:nvSpPr>
      <dsp:spPr>
        <a:xfrm>
          <a:off x="408819" y="0"/>
          <a:ext cx="3155648" cy="3155648"/>
        </a:xfrm>
        <a:prstGeom prst="ellipse">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ar-SA" sz="1600" kern="1200" dirty="0"/>
            <a:t>الحوكمة</a:t>
          </a:r>
          <a:endParaRPr lang="en-US" sz="1600" kern="1200" dirty="0"/>
        </a:p>
      </dsp:txBody>
      <dsp:txXfrm>
        <a:off x="1435193" y="157782"/>
        <a:ext cx="1102898" cy="473347"/>
      </dsp:txXfrm>
    </dsp:sp>
    <dsp:sp modelId="{A35F0086-F143-4BA0-9DF5-5BB4105C18CB}">
      <dsp:nvSpPr>
        <dsp:cNvPr id="0" name=""/>
        <dsp:cNvSpPr/>
      </dsp:nvSpPr>
      <dsp:spPr>
        <a:xfrm>
          <a:off x="803274" y="788911"/>
          <a:ext cx="2366736" cy="2366736"/>
        </a:xfrm>
        <a:prstGeom prst="ellipse">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ar-SA" sz="1600" kern="1200" dirty="0"/>
            <a:t>البيئة أو </a:t>
          </a:r>
          <a:r>
            <a:rPr lang="ar-SA" sz="1600" kern="1200" dirty="0" err="1"/>
            <a:t>الإستدامة</a:t>
          </a:r>
          <a:endParaRPr lang="en-US" sz="1600" kern="1200" dirty="0"/>
        </a:p>
      </dsp:txBody>
      <dsp:txXfrm>
        <a:off x="1435193" y="936832"/>
        <a:ext cx="1102898" cy="443763"/>
      </dsp:txXfrm>
    </dsp:sp>
    <dsp:sp modelId="{153C0FD8-CBB3-448B-9F9F-D7CFE797FA11}">
      <dsp:nvSpPr>
        <dsp:cNvPr id="0" name=""/>
        <dsp:cNvSpPr/>
      </dsp:nvSpPr>
      <dsp:spPr>
        <a:xfrm>
          <a:off x="1197731" y="1577824"/>
          <a:ext cx="1577824" cy="1577824"/>
        </a:xfrm>
        <a:prstGeom prst="ellipse">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ar-SA" sz="1600" kern="1200" dirty="0"/>
            <a:t>المجتمع</a:t>
          </a:r>
          <a:endParaRPr lang="en-US" sz="1600" kern="1200" dirty="0"/>
        </a:p>
      </dsp:txBody>
      <dsp:txXfrm>
        <a:off x="1428797" y="1972280"/>
        <a:ext cx="1115690" cy="7889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C9F3F-9719-48A1-8E6B-284F1FEC1400}">
      <dsp:nvSpPr>
        <dsp:cNvPr id="0" name=""/>
        <dsp:cNvSpPr/>
      </dsp:nvSpPr>
      <dsp:spPr>
        <a:xfrm>
          <a:off x="1798222" y="659844"/>
          <a:ext cx="4763687" cy="2561748"/>
        </a:xfrm>
        <a:prstGeom prst="round2DiagRect">
          <a:avLst>
            <a:gd name="adj1" fmla="val 0"/>
            <a:gd name="adj2" fmla="val 1667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0DEFC2-1EC4-481C-A71A-A9A3C5FC27AF}">
      <dsp:nvSpPr>
        <dsp:cNvPr id="0" name=""/>
        <dsp:cNvSpPr/>
      </dsp:nvSpPr>
      <dsp:spPr>
        <a:xfrm>
          <a:off x="4180066" y="931544"/>
          <a:ext cx="635" cy="2018347"/>
        </a:xfrm>
        <a:prstGeom prst="line">
          <a:avLst/>
        </a:prstGeom>
        <a:solidFill>
          <a:schemeClr val="accent5">
            <a:hueOff val="0"/>
            <a:satOff val="0"/>
            <a:lumOff val="0"/>
            <a:alphaOff val="0"/>
          </a:schemeClr>
        </a:solidFill>
        <a:ln w="19050" cap="rnd" cmpd="sng" algn="ctr">
          <a:solidFill>
            <a:schemeClr val="accent5">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652D1A-8142-4A4D-AFE3-15CCAFF5D211}">
      <dsp:nvSpPr>
        <dsp:cNvPr id="0" name=""/>
        <dsp:cNvSpPr/>
      </dsp:nvSpPr>
      <dsp:spPr>
        <a:xfrm>
          <a:off x="1957011" y="853916"/>
          <a:ext cx="2064264" cy="217360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rtl="1">
            <a:lnSpc>
              <a:spcPct val="90000"/>
            </a:lnSpc>
            <a:spcBef>
              <a:spcPct val="0"/>
            </a:spcBef>
            <a:spcAft>
              <a:spcPct val="35000"/>
            </a:spcAft>
            <a:buNone/>
          </a:pPr>
          <a:r>
            <a:rPr lang="ar-SA" sz="2400" kern="1200" dirty="0"/>
            <a:t>تعظيم القيمة</a:t>
          </a:r>
        </a:p>
        <a:p>
          <a:pPr marL="0" lvl="0" indent="0" algn="ctr" defTabSz="1066800" rtl="1">
            <a:lnSpc>
              <a:spcPct val="90000"/>
            </a:lnSpc>
            <a:spcBef>
              <a:spcPct val="0"/>
            </a:spcBef>
            <a:spcAft>
              <a:spcPct val="35000"/>
            </a:spcAft>
            <a:buNone/>
          </a:pPr>
          <a:r>
            <a:rPr lang="ar-SA" sz="2400" kern="1200" dirty="0"/>
            <a:t>تعظيم الإيرادات</a:t>
          </a:r>
        </a:p>
        <a:p>
          <a:pPr marL="0" lvl="0" indent="0" algn="ctr" defTabSz="1066800" rtl="1">
            <a:lnSpc>
              <a:spcPct val="90000"/>
            </a:lnSpc>
            <a:spcBef>
              <a:spcPct val="0"/>
            </a:spcBef>
            <a:spcAft>
              <a:spcPct val="35000"/>
            </a:spcAft>
            <a:buNone/>
          </a:pPr>
          <a:r>
            <a:rPr lang="ar-SA" sz="2400" kern="1200" dirty="0"/>
            <a:t>زيادة الربحية</a:t>
          </a:r>
        </a:p>
        <a:p>
          <a:pPr marL="0" lvl="0" indent="0" algn="ctr" defTabSz="1066800" rtl="1">
            <a:lnSpc>
              <a:spcPct val="90000"/>
            </a:lnSpc>
            <a:spcBef>
              <a:spcPct val="0"/>
            </a:spcBef>
            <a:spcAft>
              <a:spcPct val="35000"/>
            </a:spcAft>
            <a:buNone/>
          </a:pPr>
          <a:r>
            <a:rPr lang="ar-SA" sz="2400" kern="1200" dirty="0"/>
            <a:t>كفاءة الأسواق</a:t>
          </a:r>
          <a:endParaRPr lang="en-US" sz="2400" kern="1200" dirty="0"/>
        </a:p>
      </dsp:txBody>
      <dsp:txXfrm>
        <a:off x="1957011" y="853916"/>
        <a:ext cx="2064264" cy="2173604"/>
      </dsp:txXfrm>
    </dsp:sp>
    <dsp:sp modelId="{21341744-51E2-4F92-AD77-D3DF3889B878}">
      <dsp:nvSpPr>
        <dsp:cNvPr id="0" name=""/>
        <dsp:cNvSpPr/>
      </dsp:nvSpPr>
      <dsp:spPr>
        <a:xfrm>
          <a:off x="4338855" y="853916"/>
          <a:ext cx="2064264" cy="217360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rtl="1">
            <a:lnSpc>
              <a:spcPct val="90000"/>
            </a:lnSpc>
            <a:spcBef>
              <a:spcPct val="0"/>
            </a:spcBef>
            <a:spcAft>
              <a:spcPct val="35000"/>
            </a:spcAft>
            <a:buNone/>
          </a:pPr>
          <a:r>
            <a:rPr lang="ar-SA" sz="2400" kern="1200" dirty="0"/>
            <a:t>موائمة المخاطر</a:t>
          </a:r>
        </a:p>
        <a:p>
          <a:pPr marL="0" lvl="0" indent="0" algn="ctr" defTabSz="1066800" rtl="1">
            <a:lnSpc>
              <a:spcPct val="90000"/>
            </a:lnSpc>
            <a:spcBef>
              <a:spcPct val="0"/>
            </a:spcBef>
            <a:spcAft>
              <a:spcPct val="35000"/>
            </a:spcAft>
            <a:buNone/>
          </a:pPr>
          <a:r>
            <a:rPr lang="ar-SA" sz="2400" kern="1200" dirty="0"/>
            <a:t>ترشيد التكاليف والإنفاق</a:t>
          </a:r>
          <a:endParaRPr lang="en-US" sz="2400" kern="1200" dirty="0"/>
        </a:p>
        <a:p>
          <a:pPr marL="0" lvl="0" indent="0" algn="ctr" defTabSz="1066800" rtl="1">
            <a:lnSpc>
              <a:spcPct val="90000"/>
            </a:lnSpc>
            <a:spcBef>
              <a:spcPct val="0"/>
            </a:spcBef>
            <a:spcAft>
              <a:spcPct val="35000"/>
            </a:spcAft>
            <a:buNone/>
          </a:pPr>
          <a:endParaRPr lang="en-US" sz="2400" kern="1200" dirty="0"/>
        </a:p>
      </dsp:txBody>
      <dsp:txXfrm>
        <a:off x="4338855" y="853916"/>
        <a:ext cx="2064264" cy="2173604"/>
      </dsp:txXfrm>
    </dsp:sp>
    <dsp:sp modelId="{4096334B-D2BE-4FD7-9B90-1AFF72F5E4CF}">
      <dsp:nvSpPr>
        <dsp:cNvPr id="0" name=""/>
        <dsp:cNvSpPr/>
      </dsp:nvSpPr>
      <dsp:spPr>
        <a:xfrm rot="16200000">
          <a:off x="3931" y="515403"/>
          <a:ext cx="2794634" cy="1763826"/>
        </a:xfrm>
        <a:prstGeom prst="rightArrow">
          <a:avLst>
            <a:gd name="adj1" fmla="val 49830"/>
            <a:gd name="adj2" fmla="val 60660"/>
          </a:avLst>
        </a:prstGeom>
        <a:solidFill>
          <a:schemeClr val="accent5">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ar-SA" sz="1900" kern="1200" dirty="0"/>
            <a:t>حساب معدلات الربحية والعائد</a:t>
          </a:r>
          <a:endParaRPr lang="en-US" sz="1900" kern="1200" dirty="0"/>
        </a:p>
      </dsp:txBody>
      <dsp:txXfrm>
        <a:off x="270506" y="1224434"/>
        <a:ext cx="2261484" cy="878914"/>
      </dsp:txXfrm>
    </dsp:sp>
    <dsp:sp modelId="{51446F4A-F1EC-48B3-A928-706A4103D5F3}">
      <dsp:nvSpPr>
        <dsp:cNvPr id="0" name=""/>
        <dsp:cNvSpPr/>
      </dsp:nvSpPr>
      <dsp:spPr>
        <a:xfrm rot="5400000">
          <a:off x="5561566" y="1366026"/>
          <a:ext cx="2794634" cy="2236186"/>
        </a:xfrm>
        <a:prstGeom prst="rightArrow">
          <a:avLst>
            <a:gd name="adj1" fmla="val 49830"/>
            <a:gd name="adj2" fmla="val 60660"/>
          </a:avLst>
        </a:prstGeom>
        <a:solidFill>
          <a:schemeClr val="accent5">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kern="1200" dirty="0"/>
            <a:t>علاوة </a:t>
          </a:r>
          <a:r>
            <a:rPr lang="ar-SA" sz="1800" kern="1200" dirty="0" err="1"/>
            <a:t>مخاطرأقل</a:t>
          </a:r>
          <a:endParaRPr lang="ar-SA" sz="1800" kern="1200" dirty="0"/>
        </a:p>
        <a:p>
          <a:pPr marL="0" lvl="0" indent="0" algn="ctr" defTabSz="800100" rtl="1">
            <a:lnSpc>
              <a:spcPct val="90000"/>
            </a:lnSpc>
            <a:spcBef>
              <a:spcPct val="0"/>
            </a:spcBef>
            <a:spcAft>
              <a:spcPct val="35000"/>
            </a:spcAft>
            <a:buNone/>
          </a:pPr>
          <a:r>
            <a:rPr lang="ar-SA" sz="1800" kern="1200" dirty="0"/>
            <a:t>تخفيض المخصصات</a:t>
          </a:r>
          <a:endParaRPr lang="en-US" sz="1800" kern="1200" dirty="0"/>
        </a:p>
      </dsp:txBody>
      <dsp:txXfrm>
        <a:off x="5899531" y="1589009"/>
        <a:ext cx="2118705" cy="1114292"/>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07125-402D-4C01-B050-9ED0C9AEC9B7}" type="datetimeFigureOut">
              <a:rPr lang="en-US" smtClean="0"/>
              <a:t>12/13/2024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0BB3D-112E-4780-89FD-8E7D1C04239D}" type="slidenum">
              <a:rPr lang="en-US" smtClean="0"/>
              <a:t>‹#›</a:t>
            </a:fld>
            <a:endParaRPr lang="en-US"/>
          </a:p>
        </p:txBody>
      </p:sp>
    </p:spTree>
    <p:extLst>
      <p:ext uri="{BB962C8B-B14F-4D97-AF65-F5344CB8AC3E}">
        <p14:creationId xmlns:p14="http://schemas.microsoft.com/office/powerpoint/2010/main" val="3023386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1794395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965728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429134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FD4AAD-D2B1-4D03-8123-EAB49FB0428E}"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2252538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FD4AAD-D2B1-4D03-8123-EAB49FB0428E}" type="datetimeFigureOut">
              <a:rPr lang="en-US" smtClean="0"/>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321052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FD4AAD-D2B1-4D03-8123-EAB49FB0428E}" type="datetimeFigureOut">
              <a:rPr lang="en-US" smtClean="0"/>
              <a:t>12/13/2024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2456826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D4AAD-D2B1-4D03-8123-EAB49FB0428E}" type="datetimeFigureOut">
              <a:rPr lang="en-US" smtClean="0"/>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2073219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FD4AAD-D2B1-4D03-8123-EAB49FB0428E}"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195363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FD4AAD-D2B1-4D03-8123-EAB49FB0428E}"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1222731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424841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29204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1222333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73786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1703394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736682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FD4AAD-D2B1-4D03-8123-EAB49FB0428E}"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23E4-8D33-4E6D-A9A6-9FD0767622AD}" type="slidenum">
              <a:rPr lang="en-US" smtClean="0"/>
              <a:t>‹#›</a:t>
            </a:fld>
            <a:endParaRPr lang="en-US"/>
          </a:p>
        </p:txBody>
      </p:sp>
    </p:spTree>
    <p:extLst>
      <p:ext uri="{BB962C8B-B14F-4D97-AF65-F5344CB8AC3E}">
        <p14:creationId xmlns:p14="http://schemas.microsoft.com/office/powerpoint/2010/main" val="4235701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D4AAD-D2B1-4D03-8123-EAB49FB0428E}" type="datetimeFigureOut">
              <a:rPr lang="en-US" smtClean="0"/>
              <a:t>12/13/2024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A9323E4-8D33-4E6D-A9A6-9FD0767622AD}" type="slidenum">
              <a:rPr lang="en-US" smtClean="0"/>
              <a:t>‹#›</a:t>
            </a:fld>
            <a:endParaRPr lang="en-US"/>
          </a:p>
        </p:txBody>
      </p:sp>
    </p:spTree>
    <p:extLst>
      <p:ext uri="{BB962C8B-B14F-4D97-AF65-F5344CB8AC3E}">
        <p14:creationId xmlns:p14="http://schemas.microsoft.com/office/powerpoint/2010/main" val="1865101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F66553B-1048-F04B-00E0-9BFED917D748}"/>
              </a:ext>
            </a:extLst>
          </p:cNvPr>
          <p:cNvPicPr>
            <a:picLocks noChangeAspect="1" noChangeArrowheads="1"/>
          </p:cNvPicPr>
          <p:nvPr/>
        </p:nvPicPr>
        <p:blipFill>
          <a:blip r:embed="rId2">
            <a:duotone>
              <a:prstClr val="black"/>
              <a:prstClr val="white"/>
            </a:duotone>
            <a:extLst>
              <a:ext uri="{28A0092B-C50C-407E-A947-70E740481C1C}">
                <a14:useLocalDpi xmlns:a14="http://schemas.microsoft.com/office/drawing/2010/main" val="0"/>
              </a:ext>
            </a:extLst>
          </a:blip>
          <a:srcRect l="8721" t="5263" r="372" b="6497"/>
          <a:stretch/>
        </p:blipFill>
        <p:spPr bwMode="auto">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EC7AA3-9689-D531-B4D7-C9523C7CC97A}"/>
              </a:ext>
            </a:extLst>
          </p:cNvPr>
          <p:cNvSpPr>
            <a:spLocks noGrp="1"/>
          </p:cNvSpPr>
          <p:nvPr>
            <p:ph type="ctrTitle"/>
          </p:nvPr>
        </p:nvSpPr>
        <p:spPr>
          <a:xfrm>
            <a:off x="697910" y="678907"/>
            <a:ext cx="5123515" cy="2369093"/>
          </a:xfrm>
        </p:spPr>
        <p:txBody>
          <a:bodyPr>
            <a:normAutofit/>
          </a:bodyPr>
          <a:lstStyle/>
          <a:p>
            <a:pPr algn="ctr" rtl="1">
              <a:lnSpc>
                <a:spcPct val="90000"/>
              </a:lnSpc>
            </a:pPr>
            <a:r>
              <a:rPr lang="ar-SA" sz="3700" dirty="0"/>
              <a:t> العوامل البيئية والاجتماعية والحوكمة</a:t>
            </a:r>
            <a:br>
              <a:rPr lang="en-US" sz="3700" dirty="0"/>
            </a:br>
            <a:r>
              <a:rPr lang="en-US" sz="3700" dirty="0"/>
              <a:t>Environmental, Social and Governance</a:t>
            </a:r>
          </a:p>
        </p:txBody>
      </p:sp>
      <p:sp>
        <p:nvSpPr>
          <p:cNvPr id="3" name="Subtitle 2">
            <a:extLst>
              <a:ext uri="{FF2B5EF4-FFF2-40B4-BE49-F238E27FC236}">
                <a16:creationId xmlns:a16="http://schemas.microsoft.com/office/drawing/2014/main" id="{59C55EA7-85BA-C2BD-19C4-1B41F7B2EEE7}"/>
              </a:ext>
            </a:extLst>
          </p:cNvPr>
          <p:cNvSpPr>
            <a:spLocks noGrp="1"/>
          </p:cNvSpPr>
          <p:nvPr>
            <p:ph type="subTitle" idx="1"/>
          </p:nvPr>
        </p:nvSpPr>
        <p:spPr>
          <a:xfrm>
            <a:off x="253326" y="3726908"/>
            <a:ext cx="6642721" cy="1477328"/>
          </a:xfrm>
        </p:spPr>
        <p:txBody>
          <a:bodyPr>
            <a:noAutofit/>
          </a:bodyPr>
          <a:lstStyle/>
          <a:p>
            <a:pPr rtl="1"/>
            <a:endParaRPr lang="en-US" sz="2400" b="1" dirty="0"/>
          </a:p>
          <a:p>
            <a:pPr rtl="1"/>
            <a:r>
              <a:rPr lang="ar-SA" sz="2400" b="1" dirty="0"/>
              <a:t>المبادئ والاعتبارات وأثرها على تقييم الأصول</a:t>
            </a:r>
            <a:endParaRPr lang="en-US" sz="2400" b="1" dirty="0"/>
          </a:p>
        </p:txBody>
      </p:sp>
      <p:cxnSp>
        <p:nvCxnSpPr>
          <p:cNvPr id="1031" name="Straight Connector 103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3" name="Straight Connector 103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2">
            <a:extLst>
              <a:ext uri="{FF2B5EF4-FFF2-40B4-BE49-F238E27FC236}">
                <a16:creationId xmlns:a16="http://schemas.microsoft.com/office/drawing/2014/main" id="{2A91FC69-00CC-DD2A-6B4B-00DBE7253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69F01A-0385-DFF2-4CF7-6276B4B38EDF}"/>
              </a:ext>
            </a:extLst>
          </p:cNvPr>
          <p:cNvSpPr txBox="1"/>
          <p:nvPr/>
        </p:nvSpPr>
        <p:spPr>
          <a:xfrm>
            <a:off x="-90114" y="4953000"/>
            <a:ext cx="5769726" cy="1477328"/>
          </a:xfrm>
          <a:prstGeom prst="rect">
            <a:avLst/>
          </a:prstGeom>
          <a:noFill/>
        </p:spPr>
        <p:txBody>
          <a:bodyPr wrap="square" rtlCol="0">
            <a:spAutoFit/>
          </a:bodyPr>
          <a:lstStyle/>
          <a:p>
            <a:pPr algn="r" rtl="1"/>
            <a:r>
              <a:rPr lang="ar-SA" dirty="0"/>
              <a:t>يقدمها: </a:t>
            </a:r>
            <a:endParaRPr lang="en-US" dirty="0"/>
          </a:p>
          <a:p>
            <a:pPr algn="r" rtl="1"/>
            <a:r>
              <a:rPr lang="ar-SA" b="1" dirty="0"/>
              <a:t>ســـــامح زيــــــدان</a:t>
            </a:r>
          </a:p>
          <a:p>
            <a:pPr algn="r" rtl="1"/>
            <a:r>
              <a:rPr lang="ar-SA" dirty="0"/>
              <a:t>خبير التقييم بالهيئة السعودية للمقيمين السعوديين</a:t>
            </a:r>
          </a:p>
          <a:p>
            <a:pPr algn="r" rtl="1"/>
            <a:r>
              <a:rPr lang="ar-SA" dirty="0"/>
              <a:t>عضو المعهد الملكي للمساحين القانونيين </a:t>
            </a:r>
            <a:r>
              <a:rPr lang="en-US" b="1" dirty="0"/>
              <a:t>MRICS</a:t>
            </a:r>
          </a:p>
          <a:p>
            <a:pPr algn="r" rtl="1"/>
            <a:r>
              <a:rPr lang="ar-SA" dirty="0"/>
              <a:t>عضو أساسي بمعهد المحللين الماليين المعتمدين </a:t>
            </a:r>
            <a:r>
              <a:rPr lang="en-US" b="1" dirty="0"/>
              <a:t>CFA</a:t>
            </a:r>
            <a:endParaRPr lang="ar-SA" b="1" dirty="0"/>
          </a:p>
        </p:txBody>
      </p:sp>
    </p:spTree>
    <p:extLst>
      <p:ext uri="{BB962C8B-B14F-4D97-AF65-F5344CB8AC3E}">
        <p14:creationId xmlns:p14="http://schemas.microsoft.com/office/powerpoint/2010/main" val="157195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56" name="Straight Connector 2055">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57" name="Straight Connector 2056">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58"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59"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0" name="Isosceles Triangle 2059">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2"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3"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4" name="Isosceles Triangle 2063">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5" name="Isosceles Triangle 2064">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67" name="Rectangle 2066">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circle with green icons&#10;&#10;Description automatically generated">
            <a:extLst>
              <a:ext uri="{FF2B5EF4-FFF2-40B4-BE49-F238E27FC236}">
                <a16:creationId xmlns:a16="http://schemas.microsoft.com/office/drawing/2014/main" id="{65A18BBC-62BB-51B0-C901-BE7C8353A6EE}"/>
              </a:ext>
            </a:extLst>
          </p:cNvPr>
          <p:cNvPicPr>
            <a:picLocks noChangeAspect="1" noChangeArrowheads="1"/>
          </p:cNvPicPr>
          <p:nvPr/>
        </p:nvPicPr>
        <p:blipFill>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t="20886" b="22864"/>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2069" name="Group 2068">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70" name="Straight Connector 2069">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1" name="Straight Connector 2070">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2"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3"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4" name="Isosceles Triangle 2073">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5"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6"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7"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8" name="Isosceles Triangle 2077">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9" name="Isosceles Triangle 2078">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 name="TextBox 3">
            <a:extLst>
              <a:ext uri="{FF2B5EF4-FFF2-40B4-BE49-F238E27FC236}">
                <a16:creationId xmlns:a16="http://schemas.microsoft.com/office/drawing/2014/main" id="{937BB9DD-4D8C-92AD-A607-EAE0F6C5C7D3}"/>
              </a:ext>
            </a:extLst>
          </p:cNvPr>
          <p:cNvSpPr txBox="1"/>
          <p:nvPr/>
        </p:nvSpPr>
        <p:spPr>
          <a:xfrm>
            <a:off x="677334" y="609600"/>
            <a:ext cx="8596668" cy="1320800"/>
          </a:xfrm>
          <a:prstGeom prst="rect">
            <a:avLst/>
          </a:prstGeom>
        </p:spPr>
        <p:txBody>
          <a:bodyPr vert="horz" lIns="91440" tIns="45720" rIns="91440" bIns="45720" rtlCol="0" anchor="t">
            <a:normAutofit/>
          </a:bodyPr>
          <a:lstStyle/>
          <a:p>
            <a:pPr algn="r" rtl="1">
              <a:spcBef>
                <a:spcPct val="0"/>
              </a:spcBef>
              <a:spcAft>
                <a:spcPts val="600"/>
              </a:spcAft>
            </a:pPr>
            <a:r>
              <a:rPr lang="en-US" sz="3600" b="1" dirty="0" err="1">
                <a:solidFill>
                  <a:schemeClr val="accent1"/>
                </a:solidFill>
                <a:latin typeface="+mj-lt"/>
                <a:ea typeface="+mj-ea"/>
                <a:cs typeface="+mj-cs"/>
              </a:rPr>
              <a:t>المحتويات</a:t>
            </a:r>
            <a:endParaRPr lang="en-US" sz="3600" b="1" dirty="0">
              <a:solidFill>
                <a:schemeClr val="accent1"/>
              </a:solidFill>
              <a:latin typeface="+mj-lt"/>
              <a:ea typeface="+mj-ea"/>
              <a:cs typeface="+mj-cs"/>
            </a:endParaRPr>
          </a:p>
        </p:txBody>
      </p:sp>
      <p:sp>
        <p:nvSpPr>
          <p:cNvPr id="5" name="TextBox 4">
            <a:extLst>
              <a:ext uri="{FF2B5EF4-FFF2-40B4-BE49-F238E27FC236}">
                <a16:creationId xmlns:a16="http://schemas.microsoft.com/office/drawing/2014/main" id="{F662B156-9B1A-F289-4717-93086BDA2D28}"/>
              </a:ext>
            </a:extLst>
          </p:cNvPr>
          <p:cNvSpPr txBox="1"/>
          <p:nvPr/>
        </p:nvSpPr>
        <p:spPr>
          <a:xfrm>
            <a:off x="677334" y="2160589"/>
            <a:ext cx="8596668" cy="3416320"/>
          </a:xfrm>
          <a:prstGeom prst="rect">
            <a:avLst/>
          </a:prstGeom>
          <a:noFill/>
        </p:spPr>
        <p:txBody>
          <a:bodyPr wrap="square">
            <a:spAutoFit/>
          </a:bodyPr>
          <a:lstStyle>
            <a:defPPr>
              <a:defRPr lang="en-US"/>
            </a:defPPr>
            <a:lvl1pPr algn="r" rtl="1">
              <a:defRPr/>
            </a:lvl1pPr>
          </a:lstStyle>
          <a:p>
            <a:pPr marL="342900" indent="-342900">
              <a:buFont typeface="Arial" panose="020B0604020202020204" pitchFamily="34" charset="0"/>
              <a:buChar char="•"/>
            </a:pPr>
            <a:r>
              <a:rPr lang="en-US" sz="2400" b="1" dirty="0" err="1">
                <a:latin typeface="Tahoma" panose="020B0604030504040204" pitchFamily="34" charset="0"/>
                <a:ea typeface="Tahoma" panose="020B0604030504040204" pitchFamily="34" charset="0"/>
                <a:cs typeface="Tahoma" panose="020B0604030504040204" pitchFamily="34" charset="0"/>
              </a:rPr>
              <a:t>مقدمة</a:t>
            </a: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b="1" dirty="0" err="1">
                <a:latin typeface="Tahoma" panose="020B0604030504040204" pitchFamily="34" charset="0"/>
                <a:ea typeface="Tahoma" panose="020B0604030504040204" pitchFamily="34" charset="0"/>
                <a:cs typeface="Tahoma" panose="020B0604030504040204" pitchFamily="34" charset="0"/>
              </a:rPr>
              <a:t>نبذة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عن</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العوامل</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البيئية</a:t>
            </a:r>
            <a:r>
              <a:rPr lang="en-US" sz="2400" b="1" dirty="0">
                <a:latin typeface="Tahoma" panose="020B0604030504040204" pitchFamily="34" charset="0"/>
                <a:ea typeface="Tahoma" panose="020B0604030504040204" pitchFamily="34" charset="0"/>
                <a:cs typeface="Tahoma" panose="020B0604030504040204" pitchFamily="34" charset="0"/>
              </a:rPr>
              <a:t> والإجتماعية </a:t>
            </a:r>
            <a:r>
              <a:rPr lang="en-US" sz="2400" b="1" dirty="0" err="1">
                <a:latin typeface="Tahoma" panose="020B0604030504040204" pitchFamily="34" charset="0"/>
                <a:ea typeface="Tahoma" panose="020B0604030504040204" pitchFamily="34" charset="0"/>
                <a:cs typeface="Tahoma" panose="020B0604030504040204" pitchFamily="34" charset="0"/>
              </a:rPr>
              <a:t>والحوكمة</a:t>
            </a:r>
            <a:r>
              <a:rPr lang="en-US" sz="2400" b="1" dirty="0">
                <a:latin typeface="Tahoma" panose="020B0604030504040204" pitchFamily="34" charset="0"/>
                <a:ea typeface="Tahoma" panose="020B0604030504040204" pitchFamily="34" charset="0"/>
                <a:cs typeface="Tahoma" panose="020B0604030504040204" pitchFamily="34" charset="0"/>
              </a:rPr>
              <a:t> </a:t>
            </a:r>
          </a:p>
          <a:p>
            <a:pPr marL="342900" indent="-342900">
              <a:buFont typeface="Arial" panose="020B0604020202020204" pitchFamily="34" charset="0"/>
              <a:buChar char="•"/>
            </a:pP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b="1" dirty="0" err="1">
                <a:latin typeface="Tahoma" panose="020B0604030504040204" pitchFamily="34" charset="0"/>
                <a:ea typeface="Tahoma" panose="020B0604030504040204" pitchFamily="34" charset="0"/>
                <a:cs typeface="Tahoma" panose="020B0604030504040204" pitchFamily="34" charset="0"/>
              </a:rPr>
              <a:t>الأمور</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التي</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يجب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أن</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تؤخذ</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في</a:t>
            </a:r>
            <a:r>
              <a:rPr lang="en-US" sz="2400" b="1" dirty="0">
                <a:latin typeface="Tahoma" panose="020B0604030504040204" pitchFamily="34" charset="0"/>
                <a:ea typeface="Tahoma" panose="020B0604030504040204" pitchFamily="34" charset="0"/>
                <a:cs typeface="Tahoma" panose="020B0604030504040204" pitchFamily="34" charset="0"/>
              </a:rPr>
              <a:t> الإعتبار </a:t>
            </a:r>
            <a:r>
              <a:rPr lang="en-US" sz="2400" b="1" dirty="0" err="1">
                <a:latin typeface="Tahoma" panose="020B0604030504040204" pitchFamily="34" charset="0"/>
                <a:ea typeface="Tahoma" panose="020B0604030504040204" pitchFamily="34" charset="0"/>
                <a:cs typeface="Tahoma" panose="020B0604030504040204" pitchFamily="34" charset="0"/>
              </a:rPr>
              <a:t>عند</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التقييم</a:t>
            </a: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b="1" dirty="0" err="1">
                <a:latin typeface="Tahoma" panose="020B0604030504040204" pitchFamily="34" charset="0"/>
                <a:ea typeface="Tahoma" panose="020B0604030504040204" pitchFamily="34" charset="0"/>
                <a:cs typeface="Tahoma" panose="020B0604030504040204" pitchFamily="34" charset="0"/>
              </a:rPr>
              <a:t>أثرها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على</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قيمة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الأصول</a:t>
            </a: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endParaRPr lang="en-US" sz="24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b="1" dirty="0" err="1">
                <a:latin typeface="Tahoma" panose="020B0604030504040204" pitchFamily="34" charset="0"/>
                <a:ea typeface="Tahoma" panose="020B0604030504040204" pitchFamily="34" charset="0"/>
                <a:cs typeface="Tahoma" panose="020B0604030504040204" pitchFamily="34" charset="0"/>
              </a:rPr>
              <a:t>الإعتبارات</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عند</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التقييم</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أو</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التقدير</a:t>
            </a:r>
            <a:r>
              <a:rPr lang="en-US" sz="2400" b="1" dirty="0">
                <a:latin typeface="Tahoma" panose="020B0604030504040204" pitchFamily="34" charset="0"/>
                <a:ea typeface="Tahoma" panose="020B0604030504040204" pitchFamily="34" charset="0"/>
                <a:cs typeface="Tahoma" panose="020B0604030504040204" pitchFamily="34" charset="0"/>
              </a:rPr>
              <a:t> </a:t>
            </a:r>
          </a:p>
        </p:txBody>
      </p:sp>
      <p:sp>
        <p:nvSpPr>
          <p:cNvPr id="2" name="Date Placeholder 1">
            <a:extLst>
              <a:ext uri="{FF2B5EF4-FFF2-40B4-BE49-F238E27FC236}">
                <a16:creationId xmlns:a16="http://schemas.microsoft.com/office/drawing/2014/main" id="{970E69E4-95D8-DA3D-21B3-450D8EEEC9E8}"/>
              </a:ext>
            </a:extLst>
          </p:cNvPr>
          <p:cNvSpPr>
            <a:spLocks noGrp="1"/>
          </p:cNvSpPr>
          <p:nvPr>
            <p:ph type="dt" sz="half" idx="10"/>
          </p:nvPr>
        </p:nvSpPr>
        <p:spPr>
          <a:xfrm>
            <a:off x="6679155" y="6041362"/>
            <a:ext cx="1437917" cy="365125"/>
          </a:xfrm>
        </p:spPr>
        <p:txBody>
          <a:bodyPr vert="horz" lIns="91440" tIns="45720" rIns="91440" bIns="45720" rtlCol="0" anchor="ctr">
            <a:normAutofit/>
          </a:bodyPr>
          <a:lstStyle/>
          <a:p>
            <a:pPr defTabSz="914400">
              <a:spcAft>
                <a:spcPts val="600"/>
              </a:spcAft>
            </a:pPr>
            <a:fld id="{9C353B09-9A56-4B49-AF06-D45136E8B1DA}" type="datetime1">
              <a:rPr lang="en-US" smtClean="0"/>
              <a:pPr defTabSz="914400">
                <a:spcAft>
                  <a:spcPts val="600"/>
                </a:spcAft>
              </a:pPr>
              <a:t>12/13/2024</a:t>
            </a:fld>
            <a:endParaRPr lang="en-US"/>
          </a:p>
        </p:txBody>
      </p:sp>
      <p:sp>
        <p:nvSpPr>
          <p:cNvPr id="3" name="Slide Number Placeholder 2">
            <a:extLst>
              <a:ext uri="{FF2B5EF4-FFF2-40B4-BE49-F238E27FC236}">
                <a16:creationId xmlns:a16="http://schemas.microsoft.com/office/drawing/2014/main" id="{5F0EB841-04FE-72C1-05AD-E16B755AEE2C}"/>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0A9323E4-8D33-4E6D-A9A6-9FD0767622AD}" type="slidenum">
              <a:rPr lang="en-US" smtClean="0"/>
              <a:pPr defTabSz="914400">
                <a:spcAft>
                  <a:spcPts val="600"/>
                </a:spcAft>
              </a:pPr>
              <a:t>2</a:t>
            </a:fld>
            <a:endParaRPr lang="en-US"/>
          </a:p>
        </p:txBody>
      </p:sp>
      <p:pic>
        <p:nvPicPr>
          <p:cNvPr id="6" name="Picture 2">
            <a:extLst>
              <a:ext uri="{FF2B5EF4-FFF2-40B4-BE49-F238E27FC236}">
                <a16:creationId xmlns:a16="http://schemas.microsoft.com/office/drawing/2014/main" id="{7B368E92-9CC9-05F5-CDD4-28E63725A7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63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080" name="Straight Connector 307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81" name="Straight Connector 308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8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4" name="Isosceles Triangle 308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8" name="Isosceles Triangle 308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9" name="Isosceles Triangle 308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3074" name="Picture 2">
            <a:extLst>
              <a:ext uri="{FF2B5EF4-FFF2-40B4-BE49-F238E27FC236}">
                <a16:creationId xmlns:a16="http://schemas.microsoft.com/office/drawing/2014/main" id="{7E378EB8-CB80-06D1-BA4E-DFF85487DD66}"/>
              </a:ext>
            </a:extLst>
          </p:cNvPr>
          <p:cNvPicPr>
            <a:picLocks noChangeAspect="1" noChangeArrowheads="1"/>
          </p:cNvPicPr>
          <p:nvPr/>
        </p:nvPicPr>
        <p:blipFill>
          <a:blip r:embed="rId2">
            <a:duotone>
              <a:prstClr val="black"/>
              <a:prstClr val="white"/>
            </a:duotone>
            <a:extLst>
              <a:ext uri="{28A0092B-C50C-407E-A947-70E740481C1C}">
                <a14:useLocalDpi xmlns:a14="http://schemas.microsoft.com/office/drawing/2010/main" val="0"/>
              </a:ext>
            </a:extLst>
          </a:blip>
          <a:srcRect l="8721" t="5263" r="372" b="6497"/>
          <a:stretch/>
        </p:blipFill>
        <p:spPr bwMode="auto">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168CAF2-102B-D10F-CE75-8C38720794F7}"/>
              </a:ext>
            </a:extLst>
          </p:cNvPr>
          <p:cNvSpPr>
            <a:spLocks noGrp="1"/>
          </p:cNvSpPr>
          <p:nvPr>
            <p:ph type="title"/>
          </p:nvPr>
        </p:nvSpPr>
        <p:spPr>
          <a:xfrm>
            <a:off x="803894" y="1970315"/>
            <a:ext cx="5123515" cy="999759"/>
          </a:xfrm>
        </p:spPr>
        <p:txBody>
          <a:bodyPr vert="horz" lIns="91440" tIns="45720" rIns="91440" bIns="45720" rtlCol="0" anchor="b">
            <a:normAutofit/>
          </a:bodyPr>
          <a:lstStyle/>
          <a:p>
            <a:pPr algn="r"/>
            <a:r>
              <a:rPr lang="en-US" sz="4800" dirty="0" err="1"/>
              <a:t>المقدمة</a:t>
            </a:r>
            <a:endParaRPr lang="en-US" sz="4800" dirty="0"/>
          </a:p>
        </p:txBody>
      </p:sp>
      <p:sp>
        <p:nvSpPr>
          <p:cNvPr id="3" name="Text Placeholder 2">
            <a:extLst>
              <a:ext uri="{FF2B5EF4-FFF2-40B4-BE49-F238E27FC236}">
                <a16:creationId xmlns:a16="http://schemas.microsoft.com/office/drawing/2014/main" id="{137C9669-BAE2-9B91-8A5A-55ACA6B89F6B}"/>
              </a:ext>
            </a:extLst>
          </p:cNvPr>
          <p:cNvSpPr>
            <a:spLocks noGrp="1"/>
          </p:cNvSpPr>
          <p:nvPr>
            <p:ph type="body" idx="1"/>
          </p:nvPr>
        </p:nvSpPr>
        <p:spPr>
          <a:xfrm>
            <a:off x="479491" y="3092888"/>
            <a:ext cx="5647265" cy="1860112"/>
          </a:xfrm>
        </p:spPr>
        <p:txBody>
          <a:bodyPr vert="horz" lIns="91440" tIns="45720" rIns="91440" bIns="45720" rtlCol="0" anchor="t">
            <a:noAutofit/>
          </a:bodyPr>
          <a:lstStyle/>
          <a:p>
            <a:pPr algn="r"/>
            <a:r>
              <a:rPr lang="en-US" sz="1800" dirty="0" err="1">
                <a:latin typeface="Tahoma" panose="020B0604030504040204" pitchFamily="34" charset="0"/>
                <a:ea typeface="Tahoma" panose="020B0604030504040204" pitchFamily="34" charset="0"/>
                <a:cs typeface="Tahoma" panose="020B0604030504040204" pitchFamily="34" charset="0"/>
              </a:rPr>
              <a:t>تعد</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العوامل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البيئية</a:t>
            </a:r>
            <a:r>
              <a:rPr lang="en-US" sz="1800" dirty="0">
                <a:latin typeface="Tahoma" panose="020B0604030504040204" pitchFamily="34" charset="0"/>
                <a:ea typeface="Tahoma" panose="020B0604030504040204" pitchFamily="34" charset="0"/>
                <a:cs typeface="Tahoma" panose="020B0604030504040204" pitchFamily="34" charset="0"/>
              </a:rPr>
              <a:t> والإجتماعية </a:t>
            </a:r>
            <a:r>
              <a:rPr lang="en-US" sz="1800" dirty="0" err="1">
                <a:latin typeface="Tahoma" panose="020B0604030504040204" pitchFamily="34" charset="0"/>
                <a:ea typeface="Tahoma" panose="020B0604030504040204" pitchFamily="34" charset="0"/>
                <a:cs typeface="Tahoma" panose="020B0604030504040204" pitchFamily="34" charset="0"/>
              </a:rPr>
              <a:t>والحوكمة</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محور</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إهتمام</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الأعمال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والإقتصادات</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بل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والسياسات</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الحكومية</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في</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الوقت</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الحاضر</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ومن</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ثم</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فهي</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تشكل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تأثيرًا</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في</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كل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جانب</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من</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جوانب</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العمل</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الإداري</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والمهني</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تهدف</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هذه</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الورقة</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لبيان</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ذلك</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على</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مهنة</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التقييم</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وبيان</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كيف</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تناولتها</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المعايير</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المهنية</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مرورًا</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بتأثيرها</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على</a:t>
            </a:r>
            <a:r>
              <a:rPr lang="en-US" sz="1800" dirty="0">
                <a:latin typeface="Tahoma" panose="020B0604030504040204" pitchFamily="34" charset="0"/>
                <a:ea typeface="Tahoma" panose="020B0604030504040204" pitchFamily="34" charset="0"/>
                <a:cs typeface="Tahoma" panose="020B0604030504040204" pitchFamily="34" charset="0"/>
              </a:rPr>
              <a:t> </a:t>
            </a:r>
            <a:r>
              <a:rPr lang="en-US" sz="1800" dirty="0" err="1">
                <a:latin typeface="Tahoma" panose="020B0604030504040204" pitchFamily="34" charset="0"/>
                <a:ea typeface="Tahoma" panose="020B0604030504040204" pitchFamily="34" charset="0"/>
                <a:cs typeface="Tahoma" panose="020B0604030504040204" pitchFamily="34" charset="0"/>
              </a:rPr>
              <a:t>الأصول</a:t>
            </a:r>
            <a:endParaRPr lang="en-US" sz="1800" dirty="0">
              <a:latin typeface="Tahoma" panose="020B0604030504040204" pitchFamily="34" charset="0"/>
              <a:ea typeface="Tahoma" panose="020B0604030504040204" pitchFamily="34" charset="0"/>
              <a:cs typeface="Tahoma" panose="020B0604030504040204" pitchFamily="34" charset="0"/>
            </a:endParaRPr>
          </a:p>
        </p:txBody>
      </p:sp>
      <p:cxnSp>
        <p:nvCxnSpPr>
          <p:cNvPr id="3091" name="Straight Connector 309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93" name="Straight Connector 309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9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2">
            <a:extLst>
              <a:ext uri="{FF2B5EF4-FFF2-40B4-BE49-F238E27FC236}">
                <a16:creationId xmlns:a16="http://schemas.microsoft.com/office/drawing/2014/main" id="{78244CCA-1CB4-2DC5-0EFF-A84DBB3EB3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136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AE82-83AF-0888-8B22-9E494C26C91B}"/>
              </a:ext>
            </a:extLst>
          </p:cNvPr>
          <p:cNvSpPr>
            <a:spLocks noGrp="1"/>
          </p:cNvSpPr>
          <p:nvPr>
            <p:ph type="title"/>
          </p:nvPr>
        </p:nvSpPr>
        <p:spPr/>
        <p:txBody>
          <a:bodyPr/>
          <a:lstStyle/>
          <a:p>
            <a:pPr algn="r" rtl="1"/>
            <a:r>
              <a:rPr lang="ar-SA"/>
              <a:t>نبذة عن العوامل البيئية والإجتماعية والحوكمة  </a:t>
            </a:r>
            <a:r>
              <a:rPr lang="en-US"/>
              <a:t>ESG</a:t>
            </a:r>
            <a:endParaRPr lang="en-US" dirty="0"/>
          </a:p>
        </p:txBody>
      </p:sp>
      <p:sp>
        <p:nvSpPr>
          <p:cNvPr id="4" name="TextBox 3">
            <a:extLst>
              <a:ext uri="{FF2B5EF4-FFF2-40B4-BE49-F238E27FC236}">
                <a16:creationId xmlns:a16="http://schemas.microsoft.com/office/drawing/2014/main" id="{07425A38-3832-9CF3-13FC-023C4B5FC012}"/>
              </a:ext>
            </a:extLst>
          </p:cNvPr>
          <p:cNvSpPr txBox="1"/>
          <p:nvPr/>
        </p:nvSpPr>
        <p:spPr>
          <a:xfrm>
            <a:off x="1159328" y="2295436"/>
            <a:ext cx="8703129" cy="1200329"/>
          </a:xfrm>
          <a:prstGeom prst="rect">
            <a:avLst/>
          </a:prstGeom>
          <a:noFill/>
        </p:spPr>
        <p:txBody>
          <a:bodyPr wrap="square">
            <a:spAutoFit/>
          </a:bodyPr>
          <a:lstStyle/>
          <a:p>
            <a:pPr algn="r" rtl="1"/>
            <a:r>
              <a:rPr lang="ar-SA" dirty="0"/>
              <a:t>تغطي الاستدامة مجموعة واسعة من العوامل البيئية والاقتصادية والاجتماعية متعارف عليها باسم "الأبعاد الثلاثة" وهي من أهداف الأمم المتحدة للتنمية المستدامة. يشار إلى هذه المجموعة من العوامل في سياق منشآت الأعمال أو الاستثمار على أنها بيئية واجتماعية والحوكمة (</a:t>
            </a:r>
            <a:r>
              <a:rPr lang="en-US" dirty="0"/>
              <a:t>ESG).</a:t>
            </a:r>
          </a:p>
        </p:txBody>
      </p:sp>
      <p:sp>
        <p:nvSpPr>
          <p:cNvPr id="5" name="TextBox 4">
            <a:extLst>
              <a:ext uri="{FF2B5EF4-FFF2-40B4-BE49-F238E27FC236}">
                <a16:creationId xmlns:a16="http://schemas.microsoft.com/office/drawing/2014/main" id="{F69B2656-4D9C-F075-DBA3-7027B213B44E}"/>
              </a:ext>
            </a:extLst>
          </p:cNvPr>
          <p:cNvSpPr txBox="1"/>
          <p:nvPr/>
        </p:nvSpPr>
        <p:spPr>
          <a:xfrm>
            <a:off x="968829" y="3429000"/>
            <a:ext cx="7478485" cy="923330"/>
          </a:xfrm>
          <a:prstGeom prst="rect">
            <a:avLst/>
          </a:prstGeom>
          <a:noFill/>
        </p:spPr>
        <p:txBody>
          <a:bodyPr wrap="square">
            <a:spAutoFit/>
          </a:bodyPr>
          <a:lstStyle/>
          <a:p>
            <a:pPr algn="r"/>
            <a:r>
              <a:rPr lang="ar-SA" dirty="0">
                <a:solidFill>
                  <a:srgbClr val="4D3069"/>
                </a:solidFill>
                <a:latin typeface="OpenSans-Regular"/>
              </a:rPr>
              <a:t>المصدر: </a:t>
            </a:r>
            <a:r>
              <a:rPr lang="ar-SA" dirty="0">
                <a:solidFill>
                  <a:srgbClr val="737B81"/>
                </a:solidFill>
                <a:latin typeface="OpenSans-Regular"/>
              </a:rPr>
              <a:t>الاستدامة والحوكمة البيئية والاجتماعية وحوكمة الشركات في تقييم العقارات التجارية والمشورة الاستراتيجية. النسخة الثالثة – يناير 2022</a:t>
            </a:r>
          </a:p>
          <a:p>
            <a:r>
              <a:rPr lang="en-US" dirty="0"/>
              <a:t>RICS.org</a:t>
            </a:r>
          </a:p>
        </p:txBody>
      </p:sp>
      <p:sp>
        <p:nvSpPr>
          <p:cNvPr id="7" name="TextBox 6">
            <a:extLst>
              <a:ext uri="{FF2B5EF4-FFF2-40B4-BE49-F238E27FC236}">
                <a16:creationId xmlns:a16="http://schemas.microsoft.com/office/drawing/2014/main" id="{040CE064-12A8-80DC-4C13-C8545D24C8DE}"/>
              </a:ext>
            </a:extLst>
          </p:cNvPr>
          <p:cNvSpPr txBox="1"/>
          <p:nvPr/>
        </p:nvSpPr>
        <p:spPr>
          <a:xfrm>
            <a:off x="1446193" y="4617937"/>
            <a:ext cx="8129397" cy="923330"/>
          </a:xfrm>
          <a:prstGeom prst="rect">
            <a:avLst/>
          </a:prstGeom>
          <a:noFill/>
        </p:spPr>
        <p:txBody>
          <a:bodyPr wrap="square">
            <a:spAutoFit/>
          </a:bodyPr>
          <a:lstStyle/>
          <a:p>
            <a:pPr algn="r"/>
            <a:r>
              <a:rPr lang="ar-SA" dirty="0"/>
              <a:t>يُعرِّف المعهد الملكي للمساحين القانونيين مصطلح المعايير البيئية والاجتماعية وحوكمة الشركات كما يلي: "المعايير التي تشكل الإطار الأساسي لتقييم أثر استدامة الشركات وممارساتها الأخلاقية على أدائها المالي وعملياتها المالية</a:t>
            </a:r>
            <a:endParaRPr lang="en-US" dirty="0"/>
          </a:p>
        </p:txBody>
      </p:sp>
      <p:pic>
        <p:nvPicPr>
          <p:cNvPr id="3" name="Picture 2">
            <a:extLst>
              <a:ext uri="{FF2B5EF4-FFF2-40B4-BE49-F238E27FC236}">
                <a16:creationId xmlns:a16="http://schemas.microsoft.com/office/drawing/2014/main" id="{7480FBE8-181E-B2EF-23E3-4E0BDBFCC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6C96-60D2-6004-B364-8BF2C5DD04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08482-DD05-B12E-BCBC-DB25F24F707B}"/>
              </a:ext>
            </a:extLst>
          </p:cNvPr>
          <p:cNvSpPr>
            <a:spLocks noGrp="1"/>
          </p:cNvSpPr>
          <p:nvPr>
            <p:ph type="title"/>
          </p:nvPr>
        </p:nvSpPr>
        <p:spPr/>
        <p:txBody>
          <a:bodyPr/>
          <a:lstStyle/>
          <a:p>
            <a:pPr algn="r" rtl="1"/>
            <a:r>
              <a:rPr lang="ar-SA" dirty="0"/>
              <a:t>نبذة عن العوامل البيئية والإجتماعية والحوكمة  </a:t>
            </a:r>
            <a:r>
              <a:rPr lang="en-US" dirty="0"/>
              <a:t>ESG</a:t>
            </a:r>
          </a:p>
        </p:txBody>
      </p:sp>
      <p:sp>
        <p:nvSpPr>
          <p:cNvPr id="4" name="TextBox 3">
            <a:extLst>
              <a:ext uri="{FF2B5EF4-FFF2-40B4-BE49-F238E27FC236}">
                <a16:creationId xmlns:a16="http://schemas.microsoft.com/office/drawing/2014/main" id="{4C413218-8A3C-4698-9BFC-88AB22CCED90}"/>
              </a:ext>
            </a:extLst>
          </p:cNvPr>
          <p:cNvSpPr txBox="1"/>
          <p:nvPr/>
        </p:nvSpPr>
        <p:spPr>
          <a:xfrm>
            <a:off x="1159328" y="2295436"/>
            <a:ext cx="8129397" cy="1200329"/>
          </a:xfrm>
          <a:prstGeom prst="rect">
            <a:avLst/>
          </a:prstGeom>
          <a:noFill/>
        </p:spPr>
        <p:txBody>
          <a:bodyPr wrap="square">
            <a:spAutoFit/>
          </a:bodyPr>
          <a:lstStyle/>
          <a:p>
            <a:pPr algn="r" rtl="1"/>
            <a:r>
              <a:rPr lang="ar-SA" dirty="0"/>
              <a:t>تغطي الاستدامة مجموعة واسعة من العوامل البيئية والاقتصادية والاجتماعية متعارف عليها باسم "الأبعاد الثلاثة" وهي من أهداف الأمم المتحدة للتنمية المستدامة. يشار إلى هذه المجموعة من العوامل في سياق منشآت الأعمال أو الاستثمار على أنها بيئية واجتماعية والحوكمة (</a:t>
            </a:r>
            <a:r>
              <a:rPr lang="en-US" dirty="0"/>
              <a:t>ESG </a:t>
            </a:r>
            <a:r>
              <a:rPr lang="ar-SA" dirty="0"/>
              <a:t> )</a:t>
            </a:r>
            <a:endParaRPr lang="en-US" dirty="0"/>
          </a:p>
        </p:txBody>
      </p:sp>
      <p:sp>
        <p:nvSpPr>
          <p:cNvPr id="5" name="TextBox 4">
            <a:extLst>
              <a:ext uri="{FF2B5EF4-FFF2-40B4-BE49-F238E27FC236}">
                <a16:creationId xmlns:a16="http://schemas.microsoft.com/office/drawing/2014/main" id="{772E183D-8681-5AD4-5AA9-603DD0CF91C9}"/>
              </a:ext>
            </a:extLst>
          </p:cNvPr>
          <p:cNvSpPr txBox="1"/>
          <p:nvPr/>
        </p:nvSpPr>
        <p:spPr>
          <a:xfrm>
            <a:off x="633001" y="5325070"/>
            <a:ext cx="8901629" cy="923330"/>
          </a:xfrm>
          <a:prstGeom prst="rect">
            <a:avLst/>
          </a:prstGeom>
          <a:noFill/>
        </p:spPr>
        <p:txBody>
          <a:bodyPr wrap="square">
            <a:spAutoFit/>
          </a:bodyPr>
          <a:lstStyle/>
          <a:p>
            <a:pPr algn="r"/>
            <a:r>
              <a:rPr lang="ar-SA" dirty="0">
                <a:solidFill>
                  <a:srgbClr val="4D3069"/>
                </a:solidFill>
                <a:latin typeface="OpenSans-Regular"/>
              </a:rPr>
              <a:t>المصدر: </a:t>
            </a:r>
            <a:r>
              <a:rPr lang="ar-SA" dirty="0">
                <a:solidFill>
                  <a:srgbClr val="737B81"/>
                </a:solidFill>
                <a:latin typeface="OpenSans-Regular"/>
              </a:rPr>
              <a:t>الاستدامة والحوكمة البيئية والاجتماعية وحوكمة الشركات في تقييم العقارات التجارية والمشورة الاستراتيجية. النسخة الثالثة – يناير 2022</a:t>
            </a:r>
          </a:p>
          <a:p>
            <a:r>
              <a:rPr lang="en-US" dirty="0"/>
              <a:t>RICS.org</a:t>
            </a:r>
          </a:p>
        </p:txBody>
      </p:sp>
      <p:sp>
        <p:nvSpPr>
          <p:cNvPr id="7" name="TextBox 6">
            <a:extLst>
              <a:ext uri="{FF2B5EF4-FFF2-40B4-BE49-F238E27FC236}">
                <a16:creationId xmlns:a16="http://schemas.microsoft.com/office/drawing/2014/main" id="{92C3F9E5-6C99-8136-70DE-CF8E7D78134E}"/>
              </a:ext>
            </a:extLst>
          </p:cNvPr>
          <p:cNvSpPr txBox="1"/>
          <p:nvPr/>
        </p:nvSpPr>
        <p:spPr>
          <a:xfrm>
            <a:off x="1066800" y="3639235"/>
            <a:ext cx="8207203" cy="923330"/>
          </a:xfrm>
          <a:prstGeom prst="rect">
            <a:avLst/>
          </a:prstGeom>
          <a:noFill/>
        </p:spPr>
        <p:txBody>
          <a:bodyPr wrap="square">
            <a:spAutoFit/>
          </a:bodyPr>
          <a:lstStyle/>
          <a:p>
            <a:pPr algn="r"/>
            <a:r>
              <a:rPr lang="ar-SA" dirty="0"/>
              <a:t>يُعرِّف المعهد الملكي للمساحين القانونيين مصطلح المعايير البيئية والاجتماعية وحوكمة الشركات كما يلي: "المعايير التي تشكل الإطار الأساسي لتقييم أثر استدامة الشركات وممارساتها الأخلاقية على أدائها المالي وعملياتها المالية</a:t>
            </a:r>
            <a:endParaRPr lang="en-US" dirty="0"/>
          </a:p>
        </p:txBody>
      </p:sp>
      <p:pic>
        <p:nvPicPr>
          <p:cNvPr id="3" name="Picture 2">
            <a:extLst>
              <a:ext uri="{FF2B5EF4-FFF2-40B4-BE49-F238E27FC236}">
                <a16:creationId xmlns:a16="http://schemas.microsoft.com/office/drawing/2014/main" id="{D48A193C-7B06-235D-5030-0BE25F3EC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59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282D4-E0DF-AA33-3205-03DB5C4FF743}"/>
              </a:ext>
            </a:extLst>
          </p:cNvPr>
          <p:cNvSpPr>
            <a:spLocks noGrp="1"/>
          </p:cNvSpPr>
          <p:nvPr>
            <p:ph type="title"/>
          </p:nvPr>
        </p:nvSpPr>
        <p:spPr/>
        <p:txBody>
          <a:bodyPr/>
          <a:lstStyle/>
          <a:p>
            <a:pPr algn="r" rtl="1"/>
            <a:r>
              <a:rPr lang="ar-SA" dirty="0"/>
              <a:t>نبذة عن العوامل البيئية والإجتماعية والحوكمة  </a:t>
            </a:r>
            <a:r>
              <a:rPr lang="en-US" dirty="0"/>
              <a:t>ESG</a:t>
            </a:r>
          </a:p>
        </p:txBody>
      </p:sp>
      <p:sp>
        <p:nvSpPr>
          <p:cNvPr id="6" name="TextBox 5">
            <a:extLst>
              <a:ext uri="{FF2B5EF4-FFF2-40B4-BE49-F238E27FC236}">
                <a16:creationId xmlns:a16="http://schemas.microsoft.com/office/drawing/2014/main" id="{F03E53F1-1033-C250-F089-5C00F6FCB313}"/>
              </a:ext>
            </a:extLst>
          </p:cNvPr>
          <p:cNvSpPr txBox="1"/>
          <p:nvPr/>
        </p:nvSpPr>
        <p:spPr>
          <a:xfrm>
            <a:off x="677335" y="2828835"/>
            <a:ext cx="9084430" cy="1200329"/>
          </a:xfrm>
          <a:prstGeom prst="rect">
            <a:avLst/>
          </a:prstGeom>
          <a:noFill/>
        </p:spPr>
        <p:txBody>
          <a:bodyPr wrap="square">
            <a:spAutoFit/>
          </a:bodyPr>
          <a:lstStyle/>
          <a:p>
            <a:pPr algn="r" rtl="1"/>
            <a:r>
              <a:rPr lang="ar-SA" dirty="0"/>
              <a:t>المعايير البيئية: تعد اعتبارات الاستدامة البيئية واسعة النطاق، إذ إن انبعاثات الكربون وما يتعلق بها من آثار ناجمة عن مصادرها المتنوعة، سواءً كانت مصادر طبيعية أو من صنع البشر، لها تأثيرات طويلة المدى على عالمنا، فقد ارتفعت درجات الحرارة العالمية إلى 1.1 درجة مئوية مقارنةً بمستويات ما قبل الصناعة.</a:t>
            </a:r>
          </a:p>
        </p:txBody>
      </p:sp>
      <p:pic>
        <p:nvPicPr>
          <p:cNvPr id="3" name="Picture 2">
            <a:extLst>
              <a:ext uri="{FF2B5EF4-FFF2-40B4-BE49-F238E27FC236}">
                <a16:creationId xmlns:a16="http://schemas.microsoft.com/office/drawing/2014/main" id="{19EF20E4-ECB9-D5C0-9EF5-45DF3E8D0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199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2DE33-D39E-B2F2-11F1-359788800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0C2FF-5502-786E-11FF-68F89DC9E300}"/>
              </a:ext>
            </a:extLst>
          </p:cNvPr>
          <p:cNvSpPr>
            <a:spLocks noGrp="1"/>
          </p:cNvSpPr>
          <p:nvPr>
            <p:ph type="title"/>
          </p:nvPr>
        </p:nvSpPr>
        <p:spPr/>
        <p:txBody>
          <a:bodyPr/>
          <a:lstStyle/>
          <a:p>
            <a:pPr algn="r" rtl="1"/>
            <a:r>
              <a:rPr lang="ar-SA" dirty="0"/>
              <a:t>نبذة عن العوامل البيئية والإجتماعية والحوكمة  </a:t>
            </a:r>
            <a:r>
              <a:rPr lang="en-US" dirty="0"/>
              <a:t>ESG</a:t>
            </a:r>
          </a:p>
        </p:txBody>
      </p:sp>
      <p:sp>
        <p:nvSpPr>
          <p:cNvPr id="4" name="TextBox 3">
            <a:extLst>
              <a:ext uri="{FF2B5EF4-FFF2-40B4-BE49-F238E27FC236}">
                <a16:creationId xmlns:a16="http://schemas.microsoft.com/office/drawing/2014/main" id="{317DDC6B-ACD3-CEBA-BF21-0CA0558A924A}"/>
              </a:ext>
            </a:extLst>
          </p:cNvPr>
          <p:cNvSpPr txBox="1"/>
          <p:nvPr/>
        </p:nvSpPr>
        <p:spPr>
          <a:xfrm>
            <a:off x="508443" y="2342278"/>
            <a:ext cx="8934450" cy="2862322"/>
          </a:xfrm>
          <a:prstGeom prst="rect">
            <a:avLst/>
          </a:prstGeom>
          <a:noFill/>
        </p:spPr>
        <p:txBody>
          <a:bodyPr wrap="square">
            <a:spAutoFit/>
          </a:bodyPr>
          <a:lstStyle/>
          <a:p>
            <a:pPr algn="r" rtl="1"/>
            <a:r>
              <a:rPr lang="ar-SA" dirty="0"/>
              <a:t>القيمة الاجتماعية: "تشير القيمة الاجتماعية إلى جميع المؤثرات التي يسببها تدخل أو سياسة أو مشروع  وقيمة هذه المؤثرات على المجتمع، سواء كانت إيجابية أو سلبية."</a:t>
            </a:r>
          </a:p>
          <a:p>
            <a:pPr algn="r" rtl="1"/>
            <a:r>
              <a:rPr lang="ar-SA" dirty="0"/>
              <a:t> المصدر: قياس القيمة الاجتماعية في مشاريع البنى التحتية – </a:t>
            </a:r>
            <a:r>
              <a:rPr lang="en-US" dirty="0"/>
              <a:t>RICS SIMETRICA، </a:t>
            </a:r>
            <a:r>
              <a:rPr lang="ar-SA" dirty="0" err="1"/>
              <a:t>جاكوبس</a:t>
            </a:r>
            <a:r>
              <a:rPr lang="ar-SA" dirty="0"/>
              <a:t>، 2020.</a:t>
            </a:r>
          </a:p>
          <a:p>
            <a:pPr algn="r" rtl="1"/>
            <a:endParaRPr lang="ar-SA" dirty="0"/>
          </a:p>
          <a:p>
            <a:pPr algn="r" rtl="1"/>
            <a:r>
              <a:rPr lang="ar-SA" dirty="0"/>
              <a:t>"تشتمل القيمة الاجتماعية على الفوائد الاجتماعية التي تتدفق إلى مستخدمي الأصول (الاستثمار الاجتماعي) والتأثيرات المالية وغير المالية الأوسع، ومنها رفاهية الأفراد والمجتمعات ورأس المال الاجتماعي والبيئة التي تتدفق إلى المستخدمين من غير مستخدمي الأصول."</a:t>
            </a:r>
          </a:p>
          <a:p>
            <a:pPr algn="r" rtl="1"/>
            <a:r>
              <a:rPr lang="ar-SA" dirty="0"/>
              <a:t> المصدر: كيف تحدد وتقيّم "القيمة الاجتماعية"؟ - بحث مفاهيمي – مجلس معايير التقييم الدولية، 2020.</a:t>
            </a:r>
          </a:p>
        </p:txBody>
      </p:sp>
      <p:pic>
        <p:nvPicPr>
          <p:cNvPr id="3" name="Picture 2">
            <a:extLst>
              <a:ext uri="{FF2B5EF4-FFF2-40B4-BE49-F238E27FC236}">
                <a16:creationId xmlns:a16="http://schemas.microsoft.com/office/drawing/2014/main" id="{E43EA146-425D-0EBD-1CDD-1C70C5642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89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50F28-4DB6-2C00-DECF-46F511376D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EC810-9F71-FB1D-D331-21B4E38F7688}"/>
              </a:ext>
            </a:extLst>
          </p:cNvPr>
          <p:cNvSpPr>
            <a:spLocks noGrp="1"/>
          </p:cNvSpPr>
          <p:nvPr>
            <p:ph type="title"/>
          </p:nvPr>
        </p:nvSpPr>
        <p:spPr/>
        <p:txBody>
          <a:bodyPr/>
          <a:lstStyle/>
          <a:p>
            <a:pPr algn="r" rtl="1"/>
            <a:r>
              <a:rPr lang="ar-SA" dirty="0"/>
              <a:t>نبذة عن العوامل البيئية والإجتماعية والحوكمة  </a:t>
            </a:r>
            <a:r>
              <a:rPr lang="en-US" dirty="0"/>
              <a:t>ESG</a:t>
            </a:r>
          </a:p>
        </p:txBody>
      </p:sp>
      <p:sp>
        <p:nvSpPr>
          <p:cNvPr id="4" name="TextBox 3">
            <a:extLst>
              <a:ext uri="{FF2B5EF4-FFF2-40B4-BE49-F238E27FC236}">
                <a16:creationId xmlns:a16="http://schemas.microsoft.com/office/drawing/2014/main" id="{0FD9F231-BA8E-0078-C268-C3C7DE603206}"/>
              </a:ext>
            </a:extLst>
          </p:cNvPr>
          <p:cNvSpPr txBox="1"/>
          <p:nvPr/>
        </p:nvSpPr>
        <p:spPr>
          <a:xfrm>
            <a:off x="380999" y="2136339"/>
            <a:ext cx="9427029" cy="2031325"/>
          </a:xfrm>
          <a:prstGeom prst="rect">
            <a:avLst/>
          </a:prstGeom>
          <a:noFill/>
        </p:spPr>
        <p:txBody>
          <a:bodyPr wrap="square">
            <a:spAutoFit/>
          </a:bodyPr>
          <a:lstStyle/>
          <a:p>
            <a:pPr algn="r" rtl="1"/>
            <a:r>
              <a:rPr lang="ar-SA" dirty="0"/>
              <a:t>معايير الحوكمة: تشكل اتفاقية باريس -المعروفة أيضًا باسم اتفاق باريس للمناخ -اتفاقية الحوكمة الشاملة التي تضع حجر الأساس للاستدامة البيئية والحد من تغير المناخ  فهي معاهدة دولية ملزمة قانونًا بشأن تغير المناخ، واعتمدها 196 طرفًا في قمة المناخ “</a:t>
            </a:r>
            <a:r>
              <a:rPr lang="en-US" dirty="0"/>
              <a:t>COP 21" </a:t>
            </a:r>
            <a:r>
              <a:rPr lang="ar-SA" dirty="0"/>
              <a:t>المنعقدة في باريس، اعتبارًا من 4 نوفمبر 2016</a:t>
            </a:r>
          </a:p>
          <a:p>
            <a:pPr algn="r" rtl="1"/>
            <a:endParaRPr lang="ar-SA" dirty="0"/>
          </a:p>
          <a:p>
            <a:pPr algn="r" rtl="1"/>
            <a:r>
              <a:rPr lang="ar-SA" dirty="0"/>
              <a:t>تهدف إلى "الحد من الاحتباس الحراري العالمي إلى أقل من درجتين، ويفضل أن يكون 1.5 درجة مئوية، مقارنة بمستويات ما قبل الصناعة" على النحو الأمثل بحلول عام 2050</a:t>
            </a:r>
          </a:p>
        </p:txBody>
      </p:sp>
      <p:pic>
        <p:nvPicPr>
          <p:cNvPr id="3" name="Picture 2">
            <a:extLst>
              <a:ext uri="{FF2B5EF4-FFF2-40B4-BE49-F238E27FC236}">
                <a16:creationId xmlns:a16="http://schemas.microsoft.com/office/drawing/2014/main" id="{0C0E89BD-9C7F-BD61-3B0E-459AA53E7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32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0A1C0-8679-A37C-79B5-1A75955AA675}"/>
              </a:ext>
            </a:extLst>
          </p:cNvPr>
          <p:cNvSpPr>
            <a:spLocks noGrp="1"/>
          </p:cNvSpPr>
          <p:nvPr>
            <p:ph type="title"/>
          </p:nvPr>
        </p:nvSpPr>
        <p:spPr/>
        <p:txBody>
          <a:bodyPr/>
          <a:lstStyle/>
          <a:p>
            <a:pPr algn="r" rtl="1"/>
            <a:r>
              <a:rPr lang="ar-SA" dirty="0"/>
              <a:t>العوامل التي تؤخذ في الإعتبار</a:t>
            </a:r>
            <a:endParaRPr lang="en-US" dirty="0"/>
          </a:p>
        </p:txBody>
      </p:sp>
      <p:sp>
        <p:nvSpPr>
          <p:cNvPr id="3" name="Content Placeholder 2">
            <a:extLst>
              <a:ext uri="{FF2B5EF4-FFF2-40B4-BE49-F238E27FC236}">
                <a16:creationId xmlns:a16="http://schemas.microsoft.com/office/drawing/2014/main" id="{45F144AE-8A4A-F665-2EC4-BE9AD274C48F}"/>
              </a:ext>
            </a:extLst>
          </p:cNvPr>
          <p:cNvSpPr>
            <a:spLocks noGrp="1"/>
          </p:cNvSpPr>
          <p:nvPr>
            <p:ph idx="1"/>
          </p:nvPr>
        </p:nvSpPr>
        <p:spPr/>
        <p:txBody>
          <a:bodyPr/>
          <a:lstStyle/>
          <a:p>
            <a:pPr algn="r" rtl="1"/>
            <a:r>
              <a:rPr lang="ar-SA"/>
              <a:t>كيفية ومدى الإستجابة لمعايير </a:t>
            </a:r>
            <a:r>
              <a:rPr lang="en-US"/>
              <a:t>ESG</a:t>
            </a:r>
          </a:p>
          <a:p>
            <a:pPr algn="r" rtl="1"/>
            <a:r>
              <a:rPr lang="ar-SA"/>
              <a:t>هل يوجد معايير موحدة</a:t>
            </a:r>
          </a:p>
          <a:p>
            <a:pPr algn="r" rtl="1"/>
            <a:r>
              <a:rPr lang="ar-SA"/>
              <a:t>أثرها على التقدير أو التقييم</a:t>
            </a:r>
          </a:p>
          <a:p>
            <a:pPr algn="r" rtl="1"/>
            <a:endParaRPr lang="ar-SA"/>
          </a:p>
          <a:p>
            <a:pPr algn="r" rtl="1"/>
            <a:endParaRPr lang="ar-SA"/>
          </a:p>
          <a:p>
            <a:pPr algn="r" rtl="1"/>
            <a:endParaRPr lang="en-US" dirty="0"/>
          </a:p>
        </p:txBody>
      </p:sp>
      <p:pic>
        <p:nvPicPr>
          <p:cNvPr id="4" name="Picture 2">
            <a:extLst>
              <a:ext uri="{FF2B5EF4-FFF2-40B4-BE49-F238E27FC236}">
                <a16:creationId xmlns:a16="http://schemas.microsoft.com/office/drawing/2014/main" id="{B01FD2DC-CC65-3591-1F24-7244620CD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665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6F20F-B8BD-6103-450E-FDBC72730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11A178-181F-9DFD-3C44-24500DBDC2C9}"/>
              </a:ext>
            </a:extLst>
          </p:cNvPr>
          <p:cNvSpPr>
            <a:spLocks noGrp="1"/>
          </p:cNvSpPr>
          <p:nvPr>
            <p:ph type="title"/>
          </p:nvPr>
        </p:nvSpPr>
        <p:spPr/>
        <p:txBody>
          <a:bodyPr/>
          <a:lstStyle/>
          <a:p>
            <a:pPr algn="r" rtl="1"/>
            <a:r>
              <a:rPr lang="ar-SA" dirty="0"/>
              <a:t>العوامل التي تؤخذ في الإعتبار</a:t>
            </a:r>
            <a:endParaRPr lang="en-US" dirty="0"/>
          </a:p>
        </p:txBody>
      </p:sp>
      <p:graphicFrame>
        <p:nvGraphicFramePr>
          <p:cNvPr id="3" name="Diagram 2">
            <a:extLst>
              <a:ext uri="{FF2B5EF4-FFF2-40B4-BE49-F238E27FC236}">
                <a16:creationId xmlns:a16="http://schemas.microsoft.com/office/drawing/2014/main" id="{0D24E0C2-633C-3C5C-3533-145CE9C3D4D1}"/>
              </a:ext>
            </a:extLst>
          </p:cNvPr>
          <p:cNvGraphicFramePr/>
          <p:nvPr>
            <p:extLst>
              <p:ext uri="{D42A27DB-BD31-4B8C-83A1-F6EECF244321}">
                <p14:modId xmlns:p14="http://schemas.microsoft.com/office/powerpoint/2010/main" val="672154026"/>
              </p:ext>
            </p:extLst>
          </p:nvPr>
        </p:nvGraphicFramePr>
        <p:xfrm>
          <a:off x="-1055914" y="1700591"/>
          <a:ext cx="5910943" cy="3227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3ED55A24-C48F-A316-76EC-74D8DF8673CB}"/>
              </a:ext>
            </a:extLst>
          </p:cNvPr>
          <p:cNvSpPr txBox="1"/>
          <p:nvPr/>
        </p:nvSpPr>
        <p:spPr>
          <a:xfrm>
            <a:off x="2917998" y="1813460"/>
            <a:ext cx="4191000" cy="646331"/>
          </a:xfrm>
          <a:prstGeom prst="rect">
            <a:avLst/>
          </a:prstGeom>
          <a:noFill/>
        </p:spPr>
        <p:txBody>
          <a:bodyPr wrap="square" rtlCol="0">
            <a:spAutoFit/>
          </a:bodyPr>
          <a:lstStyle/>
          <a:p>
            <a:pPr algn="r" rtl="1"/>
            <a:r>
              <a:rPr lang="ar-SA" dirty="0"/>
              <a:t>بعض الدراسات تشير أن خليط العوامل الثلاث هو محصلة إلى مبدأ </a:t>
            </a:r>
            <a:r>
              <a:rPr lang="ar-SA" dirty="0" err="1"/>
              <a:t>الإستدامة</a:t>
            </a:r>
            <a:endParaRPr lang="en-US" dirty="0"/>
          </a:p>
        </p:txBody>
      </p:sp>
      <p:sp>
        <p:nvSpPr>
          <p:cNvPr id="5" name="TextBox 4">
            <a:extLst>
              <a:ext uri="{FF2B5EF4-FFF2-40B4-BE49-F238E27FC236}">
                <a16:creationId xmlns:a16="http://schemas.microsoft.com/office/drawing/2014/main" id="{40B2EFC2-78DE-B16D-7F4E-B2C3B9AFFFAC}"/>
              </a:ext>
            </a:extLst>
          </p:cNvPr>
          <p:cNvSpPr txBox="1"/>
          <p:nvPr/>
        </p:nvSpPr>
        <p:spPr>
          <a:xfrm>
            <a:off x="6295572" y="4004271"/>
            <a:ext cx="4191000" cy="923330"/>
          </a:xfrm>
          <a:prstGeom prst="rect">
            <a:avLst/>
          </a:prstGeom>
          <a:noFill/>
        </p:spPr>
        <p:txBody>
          <a:bodyPr wrap="square" rtlCol="0">
            <a:spAutoFit/>
          </a:bodyPr>
          <a:lstStyle/>
          <a:p>
            <a:pPr algn="r" rtl="1"/>
            <a:r>
              <a:rPr lang="ar-SA" dirty="0"/>
              <a:t>البعض الآخر يقول أن الحوكمة هي الأساس الذي سوف يتحكم في ضبط العوامل الاجتماعية والبيئية</a:t>
            </a:r>
            <a:endParaRPr lang="en-US" dirty="0"/>
          </a:p>
        </p:txBody>
      </p:sp>
      <p:graphicFrame>
        <p:nvGraphicFramePr>
          <p:cNvPr id="7" name="Diagram 6">
            <a:extLst>
              <a:ext uri="{FF2B5EF4-FFF2-40B4-BE49-F238E27FC236}">
                <a16:creationId xmlns:a16="http://schemas.microsoft.com/office/drawing/2014/main" id="{E00003DB-F341-8A10-A82B-C20985BE412C}"/>
              </a:ext>
            </a:extLst>
          </p:cNvPr>
          <p:cNvGraphicFramePr/>
          <p:nvPr>
            <p:extLst>
              <p:ext uri="{D42A27DB-BD31-4B8C-83A1-F6EECF244321}">
                <p14:modId xmlns:p14="http://schemas.microsoft.com/office/powerpoint/2010/main" val="1314827142"/>
              </p:ext>
            </p:extLst>
          </p:nvPr>
        </p:nvGraphicFramePr>
        <p:xfrm>
          <a:off x="2641599" y="3164115"/>
          <a:ext cx="3973286" cy="31556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Picture 2">
            <a:extLst>
              <a:ext uri="{FF2B5EF4-FFF2-40B4-BE49-F238E27FC236}">
                <a16:creationId xmlns:a16="http://schemas.microsoft.com/office/drawing/2014/main" id="{C008EFE3-0E3B-C8F1-292A-8C4EC96095A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335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AD7E3-2981-888F-4ECC-90A5518D3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003A5-6A3A-F25C-D7E1-6F3A96F723DF}"/>
              </a:ext>
            </a:extLst>
          </p:cNvPr>
          <p:cNvSpPr>
            <a:spLocks noGrp="1"/>
          </p:cNvSpPr>
          <p:nvPr>
            <p:ph type="title"/>
          </p:nvPr>
        </p:nvSpPr>
        <p:spPr/>
        <p:txBody>
          <a:bodyPr/>
          <a:lstStyle/>
          <a:p>
            <a:pPr algn="r" rtl="1"/>
            <a:r>
              <a:rPr lang="ar-SA" dirty="0"/>
              <a:t>العوامل التي تؤخذ في الإعتبار</a:t>
            </a:r>
            <a:endParaRPr lang="en-US" dirty="0"/>
          </a:p>
        </p:txBody>
      </p:sp>
      <p:sp>
        <p:nvSpPr>
          <p:cNvPr id="3" name="TextBox 2">
            <a:extLst>
              <a:ext uri="{FF2B5EF4-FFF2-40B4-BE49-F238E27FC236}">
                <a16:creationId xmlns:a16="http://schemas.microsoft.com/office/drawing/2014/main" id="{5151D1D0-78E5-5338-B0CB-A27A3D5E65EB}"/>
              </a:ext>
            </a:extLst>
          </p:cNvPr>
          <p:cNvSpPr txBox="1"/>
          <p:nvPr/>
        </p:nvSpPr>
        <p:spPr>
          <a:xfrm>
            <a:off x="511629" y="1667028"/>
            <a:ext cx="6912429" cy="3260573"/>
          </a:xfrm>
          <a:prstGeom prst="rect">
            <a:avLst/>
          </a:prstGeom>
          <a:noFill/>
        </p:spPr>
        <p:txBody>
          <a:bodyPr wrap="square" rtlCol="0">
            <a:spAutoFit/>
          </a:bodyPr>
          <a:lstStyle/>
          <a:p>
            <a:pPr marL="285750" indent="-285750" algn="r" rtl="1">
              <a:lnSpc>
                <a:spcPct val="300000"/>
              </a:lnSpc>
              <a:buFont typeface="Arial" panose="020B0604020202020204" pitchFamily="34" charset="0"/>
              <a:buChar char="•"/>
            </a:pPr>
            <a:r>
              <a:rPr lang="ar-SA" dirty="0"/>
              <a:t>يعتمد نطاق التطبيق على السلطة المحلية من خلال القوانين واللوائح</a:t>
            </a:r>
          </a:p>
          <a:p>
            <a:pPr marL="285750" indent="-285750" algn="r" rtl="1">
              <a:lnSpc>
                <a:spcPct val="300000"/>
              </a:lnSpc>
              <a:buFont typeface="Arial" panose="020B0604020202020204" pitchFamily="34" charset="0"/>
              <a:buChar char="•"/>
            </a:pPr>
            <a:r>
              <a:rPr lang="ar-SA" dirty="0"/>
              <a:t>قد يكون التطبيق بناء على البعد الجغرافي أو الاقتصادي </a:t>
            </a:r>
          </a:p>
          <a:p>
            <a:pPr marL="285750" indent="-285750" algn="r" rtl="1">
              <a:lnSpc>
                <a:spcPct val="300000"/>
              </a:lnSpc>
              <a:buFont typeface="Arial" panose="020B0604020202020204" pitchFamily="34" charset="0"/>
              <a:buChar char="•"/>
            </a:pPr>
            <a:r>
              <a:rPr lang="ar-SA" dirty="0"/>
              <a:t>تحدد الأهداف الإستراتيجية لكل دولة فعالية الإندماج في عوامل </a:t>
            </a:r>
            <a:r>
              <a:rPr lang="en-US" dirty="0"/>
              <a:t>ESG </a:t>
            </a:r>
          </a:p>
          <a:p>
            <a:pPr marL="285750" indent="-285750" algn="r" rtl="1">
              <a:lnSpc>
                <a:spcPct val="300000"/>
              </a:lnSpc>
              <a:buFont typeface="Arial" panose="020B0604020202020204" pitchFamily="34" charset="0"/>
              <a:buChar char="•"/>
            </a:pPr>
            <a:r>
              <a:rPr lang="ar-SA" dirty="0"/>
              <a:t>تؤثر المعايير المهنية بشكل كبير في كفاءة تطبيق وقياس عوامل </a:t>
            </a:r>
            <a:r>
              <a:rPr lang="en-US" dirty="0"/>
              <a:t>ESG</a:t>
            </a:r>
          </a:p>
        </p:txBody>
      </p:sp>
      <p:sp>
        <p:nvSpPr>
          <p:cNvPr id="4" name="TextBox 3">
            <a:extLst>
              <a:ext uri="{FF2B5EF4-FFF2-40B4-BE49-F238E27FC236}">
                <a16:creationId xmlns:a16="http://schemas.microsoft.com/office/drawing/2014/main" id="{112D56DC-3C84-E689-8A73-02C0C4F7E406}"/>
              </a:ext>
            </a:extLst>
          </p:cNvPr>
          <p:cNvSpPr txBox="1"/>
          <p:nvPr/>
        </p:nvSpPr>
        <p:spPr>
          <a:xfrm>
            <a:off x="7306108" y="2987828"/>
            <a:ext cx="3418115" cy="1754326"/>
          </a:xfrm>
          <a:prstGeom prst="rect">
            <a:avLst/>
          </a:prstGeom>
          <a:noFill/>
          <a:effectLst>
            <a:glow rad="63500">
              <a:schemeClr val="accent5">
                <a:satMod val="175000"/>
                <a:alpha val="40000"/>
              </a:schemeClr>
            </a:glow>
          </a:effectLst>
        </p:spPr>
        <p:txBody>
          <a:bodyPr wrap="square" rtlCol="0">
            <a:spAutoFit/>
          </a:bodyPr>
          <a:lstStyle/>
          <a:p>
            <a:pPr algn="r" rtl="1"/>
            <a:r>
              <a:rPr lang="ar-SA"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لا </a:t>
            </a:r>
          </a:p>
          <a:p>
            <a:pPr algn="r" rtl="1"/>
            <a:r>
              <a:rPr lang="ar-SA"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يوجد نموذج موحد</a:t>
            </a:r>
            <a:endParaRPr lang="en-US"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148" name="Picture 4">
            <a:extLst>
              <a:ext uri="{FF2B5EF4-FFF2-40B4-BE49-F238E27FC236}">
                <a16:creationId xmlns:a16="http://schemas.microsoft.com/office/drawing/2014/main" id="{7A1DCB01-9FA1-E13E-63C7-9A34D6AA5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5101773"/>
            <a:ext cx="1057428" cy="105742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8186E278-5FB2-66B0-E39E-8CFA290CD9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718" y="5128230"/>
            <a:ext cx="1229567" cy="105742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7D3BE54C-C379-88FC-D6C9-F702DDFA0C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8065" y="5101774"/>
            <a:ext cx="732677" cy="1043576"/>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a:extLst>
              <a:ext uri="{FF2B5EF4-FFF2-40B4-BE49-F238E27FC236}">
                <a16:creationId xmlns:a16="http://schemas.microsoft.com/office/drawing/2014/main" id="{63A8FFA9-4534-053D-B937-0EE52A55EA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3840" y="5128230"/>
            <a:ext cx="792345" cy="1043576"/>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a:extLst>
              <a:ext uri="{FF2B5EF4-FFF2-40B4-BE49-F238E27FC236}">
                <a16:creationId xmlns:a16="http://schemas.microsoft.com/office/drawing/2014/main" id="{917BE88F-5CC6-0381-C832-3D321BAFCB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6761" y="5101773"/>
            <a:ext cx="867107" cy="1083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30E1B953-3F25-4AF4-BF5A-E522ACF657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513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5" name="Group 7174">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176" name="Straight Connector 7175">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77" name="Straight Connector 7176">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178"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79"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0" name="Isosceles Triangle 7179">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1"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2"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3"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4" name="Isosceles Triangle 7183">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5" name="Isosceles Triangle 7184">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4EB2D57-28E2-9652-12FD-3739E4DBD2C1}"/>
              </a:ext>
            </a:extLst>
          </p:cNvPr>
          <p:cNvSpPr>
            <a:spLocks noGrp="1"/>
          </p:cNvSpPr>
          <p:nvPr>
            <p:ph type="title"/>
          </p:nvPr>
        </p:nvSpPr>
        <p:spPr>
          <a:xfrm>
            <a:off x="2213195" y="2920884"/>
            <a:ext cx="7390247" cy="1395965"/>
          </a:xfrm>
        </p:spPr>
        <p:txBody>
          <a:bodyPr vert="horz" lIns="91440" tIns="45720" rIns="91440" bIns="45720" rtlCol="0" anchor="b">
            <a:normAutofit fontScale="90000"/>
          </a:bodyPr>
          <a:lstStyle/>
          <a:p>
            <a:pPr algn="r" rtl="1"/>
            <a:r>
              <a:rPr lang="ar-SA" sz="5400" kern="1200" dirty="0">
                <a:solidFill>
                  <a:schemeClr val="accent1"/>
                </a:solidFill>
                <a:latin typeface="+mj-lt"/>
                <a:ea typeface="+mj-ea"/>
              </a:rPr>
              <a:t>عوامل </a:t>
            </a:r>
            <a:r>
              <a:rPr lang="en-US" sz="5400" kern="1200" dirty="0">
                <a:solidFill>
                  <a:schemeClr val="accent1"/>
                </a:solidFill>
                <a:latin typeface="+mj-lt"/>
                <a:ea typeface="+mj-ea"/>
              </a:rPr>
              <a:t>ESG</a:t>
            </a:r>
            <a:r>
              <a:rPr lang="ar-SA" sz="5400" kern="1200" dirty="0">
                <a:solidFill>
                  <a:schemeClr val="accent1"/>
                </a:solidFill>
                <a:latin typeface="+mj-lt"/>
                <a:ea typeface="+mj-ea"/>
              </a:rPr>
              <a:t> في ضوء </a:t>
            </a:r>
            <a:r>
              <a:rPr lang="en-US" sz="5400" kern="1200" dirty="0" err="1">
                <a:solidFill>
                  <a:schemeClr val="accent1"/>
                </a:solidFill>
                <a:latin typeface="+mj-lt"/>
                <a:ea typeface="+mj-ea"/>
              </a:rPr>
              <a:t>معايير</a:t>
            </a:r>
            <a:r>
              <a:rPr lang="en-US" sz="5400" kern="1200" dirty="0">
                <a:solidFill>
                  <a:schemeClr val="accent1"/>
                </a:solidFill>
                <a:latin typeface="+mj-lt"/>
                <a:ea typeface="+mj-ea"/>
              </a:rPr>
              <a:t> التقييم الدولية IVS-2025</a:t>
            </a:r>
          </a:p>
        </p:txBody>
      </p:sp>
      <p:sp>
        <p:nvSpPr>
          <p:cNvPr id="7187" name="Isosceles Triangle 7186">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170" name="Picture 2">
            <a:extLst>
              <a:ext uri="{FF2B5EF4-FFF2-40B4-BE49-F238E27FC236}">
                <a16:creationId xmlns:a16="http://schemas.microsoft.com/office/drawing/2014/main" id="{EE6EF309-2C7B-4691-ED2E-223BD341B8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21275" r="-305" b="33628"/>
          <a:stretch/>
        </p:blipFill>
        <p:spPr bwMode="auto">
          <a:xfrm>
            <a:off x="7329399" y="1142052"/>
            <a:ext cx="2253908" cy="10133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C50257A-51D2-1486-79C2-D7A555212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88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09DB-9D74-1057-9303-A71BA8277E07}"/>
              </a:ext>
            </a:extLst>
          </p:cNvPr>
          <p:cNvSpPr>
            <a:spLocks noGrp="1"/>
          </p:cNvSpPr>
          <p:nvPr>
            <p:ph type="title"/>
          </p:nvPr>
        </p:nvSpPr>
        <p:spPr>
          <a:xfrm>
            <a:off x="434898" y="648154"/>
            <a:ext cx="9090102" cy="1888217"/>
          </a:xfrm>
        </p:spPr>
        <p:txBody>
          <a:bodyPr>
            <a:noAutofit/>
          </a:bodyPr>
          <a:lstStyle/>
          <a:p>
            <a:pPr algn="r" rtl="1"/>
            <a:r>
              <a:rPr lang="ar-SA" sz="3600" dirty="0"/>
              <a:t>العوامل البيئية والإجتماعية والحوكمة</a:t>
            </a:r>
            <a:r>
              <a:rPr lang="en-US" sz="3600" dirty="0"/>
              <a:t>ESG ) </a:t>
            </a:r>
            <a:r>
              <a:rPr lang="ar-SA" sz="3600" dirty="0"/>
              <a:t>) و معايير التقييم الدولية </a:t>
            </a:r>
            <a:r>
              <a:rPr lang="en-US" sz="3600" dirty="0"/>
              <a:t>IVS-2025</a:t>
            </a:r>
            <a:br>
              <a:rPr lang="ar-SA" sz="3600" dirty="0"/>
            </a:br>
            <a:endParaRPr lang="en-US" sz="3600" dirty="0"/>
          </a:p>
        </p:txBody>
      </p:sp>
      <p:sp>
        <p:nvSpPr>
          <p:cNvPr id="4" name="TextBox 3">
            <a:extLst>
              <a:ext uri="{FF2B5EF4-FFF2-40B4-BE49-F238E27FC236}">
                <a16:creationId xmlns:a16="http://schemas.microsoft.com/office/drawing/2014/main" id="{1F83185E-228A-A359-1ED6-76A76A257B80}"/>
              </a:ext>
            </a:extLst>
          </p:cNvPr>
          <p:cNvSpPr txBox="1"/>
          <p:nvPr/>
        </p:nvSpPr>
        <p:spPr>
          <a:xfrm>
            <a:off x="1099458" y="2274838"/>
            <a:ext cx="8686800" cy="2031325"/>
          </a:xfrm>
          <a:prstGeom prst="rect">
            <a:avLst/>
          </a:prstGeom>
          <a:noFill/>
        </p:spPr>
        <p:txBody>
          <a:bodyPr wrap="square">
            <a:spAutoFit/>
          </a:bodyPr>
          <a:lstStyle/>
          <a:p>
            <a:pPr algn="r" rtl="1"/>
            <a:r>
              <a:rPr lang="ar-SA" dirty="0"/>
              <a:t>التعريف:</a:t>
            </a:r>
          </a:p>
          <a:p>
            <a:pPr algn="r" rtl="1"/>
            <a:endParaRPr lang="ar-SA" dirty="0"/>
          </a:p>
          <a:p>
            <a:pPr algn="r" rtl="1"/>
            <a:r>
              <a:rPr lang="ar-SA" dirty="0"/>
              <a:t>العوامل البيئية والاجتماعية والحوكمة (</a:t>
            </a:r>
            <a:r>
              <a:rPr lang="en-US" dirty="0"/>
              <a:t>ESG</a:t>
            </a:r>
            <a:r>
              <a:rPr lang="ar-SA" dirty="0"/>
              <a:t>) المعاير التي تحدد مجتمعةً إطار تقييم تأثر الاستدامة والممارسات الأخلاقية أو الأداء المالي، أو عمليات إحدى الشركات ،أو الأصل، أو الالتزام، وتتألف العوامل البيئية والاجتماعية والحوكمة من ثلاث ركائز: العوامل البيئية والعوامل الاجتماعية وعوامل الحوكمة، وجميعها قد تؤثر تأثرًا جماعيًا على الأداء والأسواق الأوسع نطاقًا والمُجتمع.</a:t>
            </a:r>
            <a:endParaRPr lang="en-US" dirty="0"/>
          </a:p>
        </p:txBody>
      </p:sp>
      <p:pic>
        <p:nvPicPr>
          <p:cNvPr id="3" name="Picture 2">
            <a:extLst>
              <a:ext uri="{FF2B5EF4-FFF2-40B4-BE49-F238E27FC236}">
                <a16:creationId xmlns:a16="http://schemas.microsoft.com/office/drawing/2014/main" id="{4B414B68-B19A-4F45-E581-872618AE9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412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7D749B8-8A00-8CFD-66C1-65156A9CAFF8}"/>
              </a:ext>
            </a:extLst>
          </p:cNvPr>
          <p:cNvSpPr>
            <a:spLocks noGrp="1"/>
          </p:cNvSpPr>
          <p:nvPr>
            <p:ph type="title"/>
          </p:nvPr>
        </p:nvSpPr>
        <p:spPr>
          <a:xfrm>
            <a:off x="1077686" y="615496"/>
            <a:ext cx="8447314" cy="1325563"/>
          </a:xfrm>
        </p:spPr>
        <p:txBody>
          <a:bodyPr>
            <a:noAutofit/>
          </a:bodyPr>
          <a:lstStyle/>
          <a:p>
            <a:pPr algn="r" rtl="1"/>
            <a:r>
              <a:rPr lang="ar-SA" sz="3600" dirty="0"/>
              <a:t>العوامل البيئية والإجتماعية والحوكمة</a:t>
            </a:r>
            <a:r>
              <a:rPr lang="en-US" sz="3600" dirty="0"/>
              <a:t>ESG ) </a:t>
            </a:r>
            <a:r>
              <a:rPr lang="ar-SA" sz="3600" dirty="0"/>
              <a:t>) و معايير التقييم الدولية </a:t>
            </a:r>
            <a:r>
              <a:rPr lang="en-US" sz="3600" dirty="0"/>
              <a:t>IVS-2025</a:t>
            </a:r>
            <a:br>
              <a:rPr lang="ar-SA" sz="3600" dirty="0"/>
            </a:br>
            <a:endParaRPr lang="en-US" sz="3600" dirty="0"/>
          </a:p>
        </p:txBody>
      </p:sp>
      <p:sp>
        <p:nvSpPr>
          <p:cNvPr id="3" name="Content Placeholder 2">
            <a:extLst>
              <a:ext uri="{FF2B5EF4-FFF2-40B4-BE49-F238E27FC236}">
                <a16:creationId xmlns:a16="http://schemas.microsoft.com/office/drawing/2014/main" id="{3289BD6A-8428-523C-406C-AD9507DEADC1}"/>
              </a:ext>
            </a:extLst>
          </p:cNvPr>
          <p:cNvSpPr>
            <a:spLocks noGrp="1"/>
          </p:cNvSpPr>
          <p:nvPr>
            <p:ph idx="1"/>
          </p:nvPr>
        </p:nvSpPr>
        <p:spPr/>
        <p:txBody>
          <a:bodyPr>
            <a:normAutofit/>
          </a:bodyPr>
          <a:lstStyle/>
          <a:p>
            <a:pPr algn="r" rtl="1"/>
            <a:endParaRPr lang="en-US" dirty="0"/>
          </a:p>
          <a:p>
            <a:pPr algn="r" rtl="1"/>
            <a:r>
              <a:rPr lang="ar-SA" dirty="0"/>
              <a:t>المعايير العامة</a:t>
            </a:r>
          </a:p>
          <a:p>
            <a:pPr algn="r" rtl="1"/>
            <a:r>
              <a:rPr lang="ar-SA" dirty="0"/>
              <a:t>معيار 101 – نطاق العمل: </a:t>
            </a:r>
          </a:p>
          <a:p>
            <a:pPr lvl="1" algn="r" rtl="1"/>
            <a:r>
              <a:rPr lang="ar-SA" dirty="0"/>
              <a:t>يجب أن يحدد نطاق العمل متطلبات العوامل البيئية والإجتماعية والحوكمة في نطاق العمل</a:t>
            </a:r>
          </a:p>
          <a:p>
            <a:pPr algn="r" rtl="1"/>
            <a:r>
              <a:rPr lang="ar-SA" dirty="0"/>
              <a:t>المعيار 103 – أساليب التقييم: </a:t>
            </a:r>
          </a:p>
          <a:p>
            <a:pPr lvl="1" algn="r" rtl="1"/>
            <a:r>
              <a:rPr lang="ar-SA" dirty="0"/>
              <a:t>ينبغي أن يحدد المقيم المعلومات المقدمة </a:t>
            </a:r>
            <a:r>
              <a:rPr lang="ar-SA" dirty="0" err="1"/>
              <a:t>والإختلافات</a:t>
            </a:r>
            <a:endParaRPr lang="ar-SA" dirty="0"/>
          </a:p>
          <a:p>
            <a:pPr lvl="1" algn="r" rtl="1"/>
            <a:r>
              <a:rPr lang="ar-SA" dirty="0"/>
              <a:t>يجب النظر في المخاطر وأن تأخذ القيمة النهائية إعتبارات المخاطر والفرص المرتبطة للأصل محل التقييم.</a:t>
            </a:r>
          </a:p>
          <a:p>
            <a:pPr lvl="1" algn="r" rtl="1"/>
            <a:r>
              <a:rPr lang="ar-SA" dirty="0"/>
              <a:t>يجب تسجيل أي تغييرات سلبية مرتبطة في العوامل مع الأصل محل التقييم</a:t>
            </a:r>
          </a:p>
          <a:p>
            <a:pPr algn="r" rtl="1"/>
            <a:endParaRPr lang="en-US" dirty="0"/>
          </a:p>
        </p:txBody>
      </p:sp>
      <p:pic>
        <p:nvPicPr>
          <p:cNvPr id="2" name="Picture 2">
            <a:extLst>
              <a:ext uri="{FF2B5EF4-FFF2-40B4-BE49-F238E27FC236}">
                <a16:creationId xmlns:a16="http://schemas.microsoft.com/office/drawing/2014/main" id="{5C5EAC00-BA40-285A-8B51-5B0A3D2E8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206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7A48F-1E58-1AA9-FDD5-261E473F0DF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45284A7-7DE1-06A2-1303-5857762E59BE}"/>
              </a:ext>
            </a:extLst>
          </p:cNvPr>
          <p:cNvSpPr>
            <a:spLocks noGrp="1"/>
          </p:cNvSpPr>
          <p:nvPr>
            <p:ph type="title"/>
          </p:nvPr>
        </p:nvSpPr>
        <p:spPr>
          <a:xfrm>
            <a:off x="1088570" y="565376"/>
            <a:ext cx="7979229" cy="1325563"/>
          </a:xfrm>
        </p:spPr>
        <p:txBody>
          <a:bodyPr>
            <a:noAutofit/>
          </a:bodyPr>
          <a:lstStyle/>
          <a:p>
            <a:pPr algn="r" rtl="1"/>
            <a:r>
              <a:rPr lang="ar-SA" sz="3600" dirty="0"/>
              <a:t>العوامل البيئية والإجتماعية والحوكمة</a:t>
            </a:r>
            <a:r>
              <a:rPr lang="en-US" sz="3600" dirty="0"/>
              <a:t>ESG ) </a:t>
            </a:r>
            <a:r>
              <a:rPr lang="ar-SA" sz="3600" dirty="0"/>
              <a:t>) ومعايير التقييم الدولية </a:t>
            </a:r>
            <a:r>
              <a:rPr lang="en-US" sz="3600" dirty="0"/>
              <a:t>IVS-2025</a:t>
            </a:r>
            <a:br>
              <a:rPr lang="ar-SA" sz="3600" dirty="0"/>
            </a:br>
            <a:endParaRPr lang="en-US" sz="3600" dirty="0"/>
          </a:p>
        </p:txBody>
      </p:sp>
      <p:sp>
        <p:nvSpPr>
          <p:cNvPr id="3" name="Content Placeholder 2">
            <a:extLst>
              <a:ext uri="{FF2B5EF4-FFF2-40B4-BE49-F238E27FC236}">
                <a16:creationId xmlns:a16="http://schemas.microsoft.com/office/drawing/2014/main" id="{603B0C63-1572-D6DC-710F-3679A314C7DF}"/>
              </a:ext>
            </a:extLst>
          </p:cNvPr>
          <p:cNvSpPr>
            <a:spLocks noGrp="1"/>
          </p:cNvSpPr>
          <p:nvPr>
            <p:ph idx="1"/>
          </p:nvPr>
        </p:nvSpPr>
        <p:spPr/>
        <p:txBody>
          <a:bodyPr>
            <a:normAutofit/>
          </a:bodyPr>
          <a:lstStyle/>
          <a:p>
            <a:pPr algn="r" rtl="1"/>
            <a:endParaRPr lang="en-US" dirty="0"/>
          </a:p>
          <a:p>
            <a:pPr algn="r" rtl="1"/>
            <a:r>
              <a:rPr lang="ar-SA" dirty="0"/>
              <a:t>المعايير العامة</a:t>
            </a:r>
          </a:p>
          <a:p>
            <a:pPr algn="r" rtl="1"/>
            <a:r>
              <a:rPr lang="ar-SA" dirty="0"/>
              <a:t>المعيار 104 – البيانات والمدخلات: </a:t>
            </a:r>
          </a:p>
          <a:p>
            <a:pPr lvl="1" algn="r" rtl="1"/>
            <a:r>
              <a:rPr lang="ar-SA" dirty="0"/>
              <a:t>يجب أن يكون المُقيّم على دراية بالتشريعات والأطر ذات الصلة بالعوامل البيئية والاجتماعية والحوكمة التي تؤثر على التقييم.</a:t>
            </a:r>
          </a:p>
          <a:p>
            <a:pPr lvl="1" algn="r" rtl="1"/>
            <a:r>
              <a:rPr lang="ar-SA" dirty="0"/>
              <a:t>يُمكن أن تؤثر العوامل البيئية والاجتماعية والحوكمة على عمليات التقييم من منظور نوعي وكمي وقد تشكل مخاطرًا أو فرصًا ينبغي أخذها في الاعتبار.</a:t>
            </a:r>
          </a:p>
          <a:p>
            <a:pPr algn="r" rtl="1"/>
            <a:r>
              <a:rPr lang="ar-SA" dirty="0"/>
              <a:t>المعيار 106 – التوثيق وإعداد التقارير: </a:t>
            </a:r>
          </a:p>
          <a:p>
            <a:pPr lvl="1" algn="r" rtl="1"/>
            <a:r>
              <a:rPr lang="ar-SA" dirty="0"/>
              <a:t>يجب أن تتضمن تقارير التقييم العوامل البيئية والاجتماعية والحوكمة الهامة المستخدمة التي أُخذت بعين الاعتبار.</a:t>
            </a:r>
            <a:endParaRPr lang="en-US" dirty="0"/>
          </a:p>
        </p:txBody>
      </p:sp>
      <p:pic>
        <p:nvPicPr>
          <p:cNvPr id="2" name="Picture 2">
            <a:extLst>
              <a:ext uri="{FF2B5EF4-FFF2-40B4-BE49-F238E27FC236}">
                <a16:creationId xmlns:a16="http://schemas.microsoft.com/office/drawing/2014/main" id="{1DF2F647-84B6-7EDF-9B5C-093A5F508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77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D1EE-B440-F14D-54E1-91F43B6FABE4}"/>
              </a:ext>
            </a:extLst>
          </p:cNvPr>
          <p:cNvSpPr>
            <a:spLocks noGrp="1"/>
          </p:cNvSpPr>
          <p:nvPr>
            <p:ph type="ctrTitle"/>
          </p:nvPr>
        </p:nvSpPr>
        <p:spPr/>
        <p:txBody>
          <a:bodyPr/>
          <a:lstStyle/>
          <a:p>
            <a:pPr rtl="1"/>
            <a:r>
              <a:rPr lang="ar-SA" sz="6000" dirty="0"/>
              <a:t>أثر عوامل </a:t>
            </a:r>
            <a:r>
              <a:rPr lang="en-US" sz="6000" dirty="0"/>
              <a:t>ESG</a:t>
            </a:r>
            <a:r>
              <a:rPr lang="ar-SA" sz="6000" dirty="0"/>
              <a:t> على قيم الأصول</a:t>
            </a:r>
            <a:endParaRPr lang="en-US" dirty="0"/>
          </a:p>
        </p:txBody>
      </p:sp>
      <p:pic>
        <p:nvPicPr>
          <p:cNvPr id="3" name="Picture 2">
            <a:extLst>
              <a:ext uri="{FF2B5EF4-FFF2-40B4-BE49-F238E27FC236}">
                <a16:creationId xmlns:a16="http://schemas.microsoft.com/office/drawing/2014/main" id="{4BD76468-DA22-7B39-E161-6081490A7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971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E733A57-C882-B2A0-58F6-2340ECB19B13}"/>
              </a:ext>
            </a:extLst>
          </p:cNvPr>
          <p:cNvSpPr>
            <a:spLocks noGrp="1"/>
          </p:cNvSpPr>
          <p:nvPr>
            <p:ph type="title"/>
          </p:nvPr>
        </p:nvSpPr>
        <p:spPr>
          <a:xfrm>
            <a:off x="742648" y="416085"/>
            <a:ext cx="8596668" cy="576253"/>
          </a:xfrm>
        </p:spPr>
        <p:txBody>
          <a:bodyPr>
            <a:normAutofit fontScale="90000"/>
          </a:bodyPr>
          <a:lstStyle/>
          <a:p>
            <a:pPr algn="r" rtl="1"/>
            <a:r>
              <a:rPr lang="ar-SA" dirty="0"/>
              <a:t>أثر عوامل </a:t>
            </a:r>
            <a:r>
              <a:rPr lang="en-US" dirty="0"/>
              <a:t> ESG </a:t>
            </a:r>
            <a:r>
              <a:rPr lang="ar-SA" dirty="0"/>
              <a:t>على قيم الأصول</a:t>
            </a:r>
            <a:br>
              <a:rPr lang="ar-SA" dirty="0"/>
            </a:br>
            <a:endParaRPr lang="en-US" dirty="0"/>
          </a:p>
        </p:txBody>
      </p:sp>
      <p:pic>
        <p:nvPicPr>
          <p:cNvPr id="4" name="Content Placeholder 3">
            <a:extLst>
              <a:ext uri="{FF2B5EF4-FFF2-40B4-BE49-F238E27FC236}">
                <a16:creationId xmlns:a16="http://schemas.microsoft.com/office/drawing/2014/main" id="{D8517185-A3F3-E02E-EFAD-9147B95D9572}"/>
              </a:ext>
            </a:extLst>
          </p:cNvPr>
          <p:cNvPicPr>
            <a:picLocks noGrp="1" noChangeAspect="1"/>
          </p:cNvPicPr>
          <p:nvPr>
            <p:ph idx="1"/>
          </p:nvPr>
        </p:nvPicPr>
        <p:blipFill>
          <a:blip r:embed="rId2"/>
          <a:stretch>
            <a:fillRect/>
          </a:stretch>
        </p:blipFill>
        <p:spPr>
          <a:xfrm>
            <a:off x="546595" y="1185853"/>
            <a:ext cx="7075714" cy="2509141"/>
          </a:xfrm>
          <a:prstGeom prst="rect">
            <a:avLst/>
          </a:prstGeom>
        </p:spPr>
      </p:pic>
      <p:sp>
        <p:nvSpPr>
          <p:cNvPr id="11" name="TextBox 10">
            <a:extLst>
              <a:ext uri="{FF2B5EF4-FFF2-40B4-BE49-F238E27FC236}">
                <a16:creationId xmlns:a16="http://schemas.microsoft.com/office/drawing/2014/main" id="{C14B58CF-0DB9-AB6F-3A57-614A42A35F01}"/>
              </a:ext>
            </a:extLst>
          </p:cNvPr>
          <p:cNvSpPr txBox="1"/>
          <p:nvPr/>
        </p:nvSpPr>
        <p:spPr>
          <a:xfrm>
            <a:off x="338714" y="3748917"/>
            <a:ext cx="7075714" cy="461665"/>
          </a:xfrm>
          <a:prstGeom prst="rect">
            <a:avLst/>
          </a:prstGeom>
          <a:noFill/>
        </p:spPr>
        <p:txBody>
          <a:bodyPr wrap="square" rtlCol="0">
            <a:spAutoFit/>
          </a:bodyPr>
          <a:lstStyle/>
          <a:p>
            <a:pPr algn="r" rtl="1"/>
            <a:r>
              <a:rPr lang="ar-SA" sz="1200" dirty="0"/>
              <a:t>المصدر: معهد المحللين الماليين المعتمدين </a:t>
            </a:r>
            <a:r>
              <a:rPr lang="en-US" sz="1200" dirty="0"/>
              <a:t>CFA</a:t>
            </a:r>
            <a:r>
              <a:rPr lang="ar-SA" sz="1200" dirty="0"/>
              <a:t> بتصرف</a:t>
            </a:r>
            <a:endParaRPr lang="en-US" sz="1200" dirty="0"/>
          </a:p>
          <a:p>
            <a:pPr algn="r" rtl="1"/>
            <a:r>
              <a:rPr lang="ar-SA" sz="1200" dirty="0"/>
              <a:t> </a:t>
            </a:r>
            <a:r>
              <a:rPr lang="en-US" sz="1200" dirty="0"/>
              <a:t>https://deepmind.google/discover/blog/deepmind-ai-reduces-google-data-centre-cooling-bill-by-40/</a:t>
            </a:r>
          </a:p>
        </p:txBody>
      </p:sp>
      <p:grpSp>
        <p:nvGrpSpPr>
          <p:cNvPr id="9" name="Group 8">
            <a:extLst>
              <a:ext uri="{FF2B5EF4-FFF2-40B4-BE49-F238E27FC236}">
                <a16:creationId xmlns:a16="http://schemas.microsoft.com/office/drawing/2014/main" id="{AD3BC934-0A5D-335F-2A5D-14AD70D1F3A3}"/>
              </a:ext>
            </a:extLst>
          </p:cNvPr>
          <p:cNvGrpSpPr/>
          <p:nvPr/>
        </p:nvGrpSpPr>
        <p:grpSpPr>
          <a:xfrm>
            <a:off x="1043811" y="1905000"/>
            <a:ext cx="9385032" cy="4246264"/>
            <a:chOff x="2012640" y="859971"/>
            <a:chExt cx="9385032" cy="4246264"/>
          </a:xfrm>
        </p:grpSpPr>
        <p:grpSp>
          <p:nvGrpSpPr>
            <p:cNvPr id="13" name="Group 12">
              <a:extLst>
                <a:ext uri="{FF2B5EF4-FFF2-40B4-BE49-F238E27FC236}">
                  <a16:creationId xmlns:a16="http://schemas.microsoft.com/office/drawing/2014/main" id="{940CE307-56D3-072E-6214-FEC54567970E}"/>
                </a:ext>
              </a:extLst>
            </p:cNvPr>
            <p:cNvGrpSpPr/>
            <p:nvPr/>
          </p:nvGrpSpPr>
          <p:grpSpPr>
            <a:xfrm>
              <a:off x="2012640" y="4280053"/>
              <a:ext cx="8528360" cy="826182"/>
              <a:chOff x="2086531" y="4006196"/>
              <a:chExt cx="8528360" cy="826182"/>
            </a:xfrm>
          </p:grpSpPr>
          <p:pic>
            <p:nvPicPr>
              <p:cNvPr id="1026" name="Picture 2">
                <a:extLst>
                  <a:ext uri="{FF2B5EF4-FFF2-40B4-BE49-F238E27FC236}">
                    <a16:creationId xmlns:a16="http://schemas.microsoft.com/office/drawing/2014/main" id="{91C6B9BF-50FE-2576-18EA-E458FD5B9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2531" y="4006196"/>
                <a:ext cx="2432360" cy="8261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84A2AFA-BDC5-7DB7-09AB-4B2733A2D624}"/>
                  </a:ext>
                </a:extLst>
              </p:cNvPr>
              <p:cNvSpPr txBox="1"/>
              <p:nvPr/>
            </p:nvSpPr>
            <p:spPr>
              <a:xfrm>
                <a:off x="2086531" y="4186047"/>
                <a:ext cx="6096000" cy="646331"/>
              </a:xfrm>
              <a:prstGeom prst="rect">
                <a:avLst/>
              </a:prstGeom>
              <a:noFill/>
            </p:spPr>
            <p:txBody>
              <a:bodyPr wrap="square">
                <a:spAutoFit/>
              </a:bodyPr>
              <a:lstStyle/>
              <a:p>
                <a:pPr algn="r" rtl="1"/>
                <a:r>
                  <a:rPr lang="ar-SA" dirty="0">
                    <a:solidFill>
                      <a:srgbClr val="202124"/>
                    </a:solidFill>
                    <a:latin typeface="Google Sans"/>
                  </a:rPr>
                  <a:t>يقلل الذكاء الاصطناعي  </a:t>
                </a:r>
                <a:r>
                  <a:rPr lang="en-US" dirty="0">
                    <a:solidFill>
                      <a:srgbClr val="202124"/>
                    </a:solidFill>
                    <a:latin typeface="Google Sans"/>
                  </a:rPr>
                  <a:t>  DeepMind </a:t>
                </a:r>
                <a:r>
                  <a:rPr lang="ar-SA" dirty="0">
                    <a:solidFill>
                      <a:srgbClr val="202124"/>
                    </a:solidFill>
                    <a:latin typeface="Google Sans"/>
                  </a:rPr>
                  <a:t>من فاتورة تبريد مركز بيانات </a:t>
                </a:r>
                <a:r>
                  <a:rPr lang="en-US" dirty="0">
                    <a:solidFill>
                      <a:srgbClr val="202124"/>
                    </a:solidFill>
                    <a:latin typeface="Google Sans"/>
                  </a:rPr>
                  <a:t>Google </a:t>
                </a:r>
                <a:r>
                  <a:rPr lang="ar-SA" dirty="0">
                    <a:solidFill>
                      <a:srgbClr val="202124"/>
                    </a:solidFill>
                    <a:latin typeface="Google Sans"/>
                  </a:rPr>
                  <a:t>بنسبة 40٪</a:t>
                </a:r>
                <a:endParaRPr lang="en-US" b="0" i="0" dirty="0">
                  <a:solidFill>
                    <a:srgbClr val="202124"/>
                  </a:solidFill>
                  <a:effectLst/>
                  <a:latin typeface="Google Sans"/>
                </a:endParaRPr>
              </a:p>
            </p:txBody>
          </p:sp>
        </p:grpSp>
        <p:sp>
          <p:nvSpPr>
            <p:cNvPr id="12" name="Speech Bubble: Oval 11">
              <a:extLst>
                <a:ext uri="{FF2B5EF4-FFF2-40B4-BE49-F238E27FC236}">
                  <a16:creationId xmlns:a16="http://schemas.microsoft.com/office/drawing/2014/main" id="{3ACA8C9D-3A63-A2D7-395D-6DD22D4D9511}"/>
                </a:ext>
              </a:extLst>
            </p:cNvPr>
            <p:cNvSpPr/>
            <p:nvPr/>
          </p:nvSpPr>
          <p:spPr>
            <a:xfrm>
              <a:off x="8551717" y="859971"/>
              <a:ext cx="2845955" cy="3180652"/>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dirty="0">
                  <a:solidFill>
                    <a:schemeClr val="tx1"/>
                  </a:solidFill>
                </a:rPr>
                <a:t>حقق نظام التعلم الآلي لدينا انخفاضا بنسبة 40٪ في استخدام طاقة التبريد ، مما أدى إلى انخفاض بنسبة 15٪ في فعالية إستخدام الطاقة الإجمالية.</a:t>
              </a:r>
              <a:endParaRPr lang="en-US" dirty="0">
                <a:solidFill>
                  <a:schemeClr val="tx1"/>
                </a:solidFill>
              </a:endParaRPr>
            </a:p>
          </p:txBody>
        </p:sp>
      </p:grpSp>
      <p:pic>
        <p:nvPicPr>
          <p:cNvPr id="2" name="Picture 2">
            <a:extLst>
              <a:ext uri="{FF2B5EF4-FFF2-40B4-BE49-F238E27FC236}">
                <a16:creationId xmlns:a16="http://schemas.microsoft.com/office/drawing/2014/main" id="{9E0C0A5E-0557-5F36-86AB-92ACD9C36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572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EBADB-EF38-CB27-0A54-A1C9B378ADEB}"/>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382F4ABB-A08C-9710-2B6B-BD7CCA8D38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193" y="1950318"/>
            <a:ext cx="330517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rough water-conservation strategies, PepsiCo is now saving $1.5 million annually at its Gatorade processing facility in Tolleson, AZ, and using 24 percent less water in the water-scarce Southwest.">
            <a:extLst>
              <a:ext uri="{FF2B5EF4-FFF2-40B4-BE49-F238E27FC236}">
                <a16:creationId xmlns:a16="http://schemas.microsoft.com/office/drawing/2014/main" id="{1BE0904B-0226-650A-4BCF-E37B611A9623}"/>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1118118" y="1280972"/>
            <a:ext cx="4950691" cy="27847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A55E36C-BA60-1945-0D97-722710E23AE1}"/>
              </a:ext>
            </a:extLst>
          </p:cNvPr>
          <p:cNvSpPr txBox="1"/>
          <p:nvPr/>
        </p:nvSpPr>
        <p:spPr>
          <a:xfrm>
            <a:off x="1075613" y="5024328"/>
            <a:ext cx="8525586" cy="923330"/>
          </a:xfrm>
          <a:prstGeom prst="rect">
            <a:avLst/>
          </a:prstGeom>
          <a:noFill/>
        </p:spPr>
        <p:txBody>
          <a:bodyPr wrap="square">
            <a:spAutoFit/>
          </a:bodyPr>
          <a:lstStyle/>
          <a:p>
            <a:pPr algn="r" rtl="1"/>
            <a:r>
              <a:rPr lang="ar-SA" dirty="0">
                <a:solidFill>
                  <a:srgbClr val="535355"/>
                </a:solidFill>
                <a:latin typeface="__Source_Sans_3_fd76fa"/>
              </a:rPr>
              <a:t>توفر شركة </a:t>
            </a:r>
            <a:r>
              <a:rPr lang="en-US" dirty="0">
                <a:solidFill>
                  <a:srgbClr val="535355"/>
                </a:solidFill>
                <a:latin typeface="__Source_Sans_3_fd76fa"/>
              </a:rPr>
              <a:t>PepsiCo </a:t>
            </a:r>
            <a:r>
              <a:rPr lang="ar-SA" dirty="0">
                <a:solidFill>
                  <a:srgbClr val="535355"/>
                </a:solidFill>
                <a:latin typeface="__Source_Sans_3_fd76fa"/>
              </a:rPr>
              <a:t> الآن 1.5 مليون دولار سنويا في منشأة معالجة </a:t>
            </a:r>
            <a:r>
              <a:rPr lang="en-US" dirty="0">
                <a:solidFill>
                  <a:srgbClr val="535355"/>
                </a:solidFill>
                <a:latin typeface="__Source_Sans_3_fd76fa"/>
              </a:rPr>
              <a:t>Gatorade </a:t>
            </a:r>
            <a:r>
              <a:rPr lang="ar-SA" dirty="0">
                <a:solidFill>
                  <a:srgbClr val="535355"/>
                </a:solidFill>
                <a:latin typeface="__Source_Sans_3_fd76fa"/>
              </a:rPr>
              <a:t> في تولسون ، أريزونا من خلال استراتيجيات الحفاظ على المياه ، وتستخدم مياه أقل بنسبة 24 في المائة في الولاية التي تعاني من ندرة المياه.</a:t>
            </a:r>
            <a:endParaRPr lang="en-US" dirty="0"/>
          </a:p>
        </p:txBody>
      </p:sp>
      <p:sp>
        <p:nvSpPr>
          <p:cNvPr id="8" name="TextBox 7">
            <a:extLst>
              <a:ext uri="{FF2B5EF4-FFF2-40B4-BE49-F238E27FC236}">
                <a16:creationId xmlns:a16="http://schemas.microsoft.com/office/drawing/2014/main" id="{5E0DC886-89EA-838E-8773-9EFA79A6CF22}"/>
              </a:ext>
            </a:extLst>
          </p:cNvPr>
          <p:cNvSpPr txBox="1"/>
          <p:nvPr/>
        </p:nvSpPr>
        <p:spPr>
          <a:xfrm>
            <a:off x="-157308" y="4231378"/>
            <a:ext cx="7416532" cy="461665"/>
          </a:xfrm>
          <a:prstGeom prst="rect">
            <a:avLst/>
          </a:prstGeom>
          <a:noFill/>
        </p:spPr>
        <p:txBody>
          <a:bodyPr wrap="square" rtlCol="0">
            <a:spAutoFit/>
          </a:bodyPr>
          <a:lstStyle/>
          <a:p>
            <a:pPr algn="r" rtl="1"/>
            <a:r>
              <a:rPr lang="ar-SA" sz="1200" dirty="0"/>
              <a:t>المصدر: معهد المحللين الماليين المعتمدين </a:t>
            </a:r>
            <a:r>
              <a:rPr lang="en-US" sz="1200" dirty="0"/>
              <a:t>CFA</a:t>
            </a:r>
            <a:r>
              <a:rPr lang="ar-SA" sz="1200" dirty="0"/>
              <a:t> بتصرف</a:t>
            </a:r>
            <a:endParaRPr lang="en-US" sz="1200" dirty="0"/>
          </a:p>
          <a:p>
            <a:pPr algn="r" rtl="1"/>
            <a:r>
              <a:rPr lang="ar-SA" sz="1200" dirty="0"/>
              <a:t> </a:t>
            </a:r>
            <a:r>
              <a:rPr lang="en-US" sz="1200" dirty="0"/>
              <a:t>https://theworld.org/stories/2018/01/08/pepsi-and-levi-s-two-companies-conserving-water-and-money/</a:t>
            </a:r>
          </a:p>
        </p:txBody>
      </p:sp>
      <p:sp>
        <p:nvSpPr>
          <p:cNvPr id="4" name="Title 3">
            <a:extLst>
              <a:ext uri="{FF2B5EF4-FFF2-40B4-BE49-F238E27FC236}">
                <a16:creationId xmlns:a16="http://schemas.microsoft.com/office/drawing/2014/main" id="{6C469D06-58EF-162B-781D-389331C121B1}"/>
              </a:ext>
            </a:extLst>
          </p:cNvPr>
          <p:cNvSpPr>
            <a:spLocks noGrp="1"/>
          </p:cNvSpPr>
          <p:nvPr>
            <p:ph type="title"/>
          </p:nvPr>
        </p:nvSpPr>
        <p:spPr/>
        <p:txBody>
          <a:bodyPr/>
          <a:lstStyle/>
          <a:p>
            <a:pPr algn="r" rtl="1"/>
            <a:r>
              <a:rPr lang="ar-SA" dirty="0"/>
              <a:t>أثر عوامل </a:t>
            </a:r>
            <a:r>
              <a:rPr lang="en-US" dirty="0"/>
              <a:t>ESG </a:t>
            </a:r>
            <a:r>
              <a:rPr lang="ar-SA" dirty="0"/>
              <a:t>على قيم الأصول</a:t>
            </a:r>
            <a:br>
              <a:rPr lang="ar-SA" dirty="0"/>
            </a:br>
            <a:endParaRPr lang="en-US" dirty="0"/>
          </a:p>
        </p:txBody>
      </p:sp>
      <p:pic>
        <p:nvPicPr>
          <p:cNvPr id="2" name="Picture 2">
            <a:extLst>
              <a:ext uri="{FF2B5EF4-FFF2-40B4-BE49-F238E27FC236}">
                <a16:creationId xmlns:a16="http://schemas.microsoft.com/office/drawing/2014/main" id="{027F0FEF-0084-07BD-1080-7CC7837AA4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824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EDDA6-9DBA-C7B4-3C51-9747BC66499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D35A56E-33C4-8C66-468C-FEE46685AF7A}"/>
              </a:ext>
            </a:extLst>
          </p:cNvPr>
          <p:cNvSpPr txBox="1"/>
          <p:nvPr/>
        </p:nvSpPr>
        <p:spPr>
          <a:xfrm>
            <a:off x="0" y="4656071"/>
            <a:ext cx="7416532" cy="461665"/>
          </a:xfrm>
          <a:prstGeom prst="rect">
            <a:avLst/>
          </a:prstGeom>
          <a:noFill/>
        </p:spPr>
        <p:txBody>
          <a:bodyPr wrap="square" rtlCol="0">
            <a:spAutoFit/>
          </a:bodyPr>
          <a:lstStyle/>
          <a:p>
            <a:pPr algn="r" rtl="1"/>
            <a:r>
              <a:rPr lang="ar-SA" sz="1200" dirty="0"/>
              <a:t>المصدر: مركز البحوث والسياسات - معهد المحللين الماليين المعتمدين </a:t>
            </a:r>
            <a:r>
              <a:rPr lang="en-US" sz="1200" dirty="0"/>
              <a:t>CFA</a:t>
            </a:r>
            <a:r>
              <a:rPr lang="ar-SA" sz="1200" dirty="0"/>
              <a:t> بتصرف</a:t>
            </a:r>
            <a:endParaRPr lang="en-US" sz="1200" dirty="0"/>
          </a:p>
          <a:p>
            <a:pPr algn="r" rtl="1"/>
            <a:r>
              <a:rPr lang="ar-SA" sz="1200" dirty="0"/>
              <a:t> </a:t>
            </a:r>
            <a:r>
              <a:rPr lang="en-US" sz="1200" dirty="0"/>
              <a:t>https://theworld.org/stories/2018/01/08/pepsi-and-levi-s-two-companies-conserving-water-and-money/</a:t>
            </a:r>
          </a:p>
        </p:txBody>
      </p:sp>
      <p:pic>
        <p:nvPicPr>
          <p:cNvPr id="3074" name="Picture 2">
            <a:extLst>
              <a:ext uri="{FF2B5EF4-FFF2-40B4-BE49-F238E27FC236}">
                <a16:creationId xmlns:a16="http://schemas.microsoft.com/office/drawing/2014/main" id="{9DE4BCB8-BE9C-EF23-E778-85067A05C5D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236979" y="2201929"/>
            <a:ext cx="307657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DFA35CD8-9293-7F13-0D07-757182AC8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746" y="1843199"/>
            <a:ext cx="4511040" cy="25317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3F0BFB-F7B8-759C-FF46-1D7595669AF6}"/>
              </a:ext>
            </a:extLst>
          </p:cNvPr>
          <p:cNvSpPr txBox="1"/>
          <p:nvPr/>
        </p:nvSpPr>
        <p:spPr>
          <a:xfrm>
            <a:off x="788390" y="5335839"/>
            <a:ext cx="8525164" cy="646331"/>
          </a:xfrm>
          <a:prstGeom prst="rect">
            <a:avLst/>
          </a:prstGeom>
          <a:noFill/>
        </p:spPr>
        <p:txBody>
          <a:bodyPr wrap="square">
            <a:spAutoFit/>
          </a:bodyPr>
          <a:lstStyle/>
          <a:p>
            <a:pPr algn="r" rtl="1"/>
            <a:r>
              <a:rPr lang="ar-SA" dirty="0">
                <a:solidFill>
                  <a:srgbClr val="313A45"/>
                </a:solidFill>
                <a:latin typeface="Lato" panose="020F0502020204030203" pitchFamily="34" charset="0"/>
              </a:rPr>
              <a:t>سجلت جنرال إلكتريك للطاقة المتجددة ما مجموعه 2.8 مليار دولار أمريكي في الطلبات الدولية في الربع الثالث من عام 2019 ، بزيادة قدرها 94٪ عن العام السابق.</a:t>
            </a:r>
            <a:endParaRPr lang="en-US" b="0" i="0" dirty="0">
              <a:solidFill>
                <a:srgbClr val="313A45"/>
              </a:solidFill>
              <a:effectLst/>
              <a:latin typeface="Lato" panose="020F0502020204030203" pitchFamily="34" charset="0"/>
            </a:endParaRPr>
          </a:p>
        </p:txBody>
      </p:sp>
      <p:sp>
        <p:nvSpPr>
          <p:cNvPr id="7" name="Title 1">
            <a:extLst>
              <a:ext uri="{FF2B5EF4-FFF2-40B4-BE49-F238E27FC236}">
                <a16:creationId xmlns:a16="http://schemas.microsoft.com/office/drawing/2014/main" id="{E7A9EC31-28B8-8A60-CFE3-F7F65B593FE5}"/>
              </a:ext>
            </a:extLst>
          </p:cNvPr>
          <p:cNvSpPr txBox="1">
            <a:spLocks/>
          </p:cNvSpPr>
          <p:nvPr/>
        </p:nvSpPr>
        <p:spPr>
          <a:xfrm>
            <a:off x="-968829" y="432523"/>
            <a:ext cx="10384971" cy="5943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SA" sz="3200"/>
              <a:t>أثر عوامل </a:t>
            </a:r>
            <a:r>
              <a:rPr lang="en-US" sz="3200"/>
              <a:t>ESG </a:t>
            </a:r>
            <a:r>
              <a:rPr lang="ar-SA" sz="3200"/>
              <a:t> على قيم الأصول</a:t>
            </a:r>
            <a:endParaRPr lang="ar-SA" sz="3200" dirty="0"/>
          </a:p>
        </p:txBody>
      </p:sp>
      <p:pic>
        <p:nvPicPr>
          <p:cNvPr id="2" name="Picture 2">
            <a:extLst>
              <a:ext uri="{FF2B5EF4-FFF2-40B4-BE49-F238E27FC236}">
                <a16:creationId xmlns:a16="http://schemas.microsoft.com/office/drawing/2014/main" id="{D56B9CEA-F341-E0F7-DCA9-5721E32C72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532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395E1-8B02-B038-6809-E8EB57D7451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94956FF-0AF2-464D-225B-D9911D18AF03}"/>
              </a:ext>
            </a:extLst>
          </p:cNvPr>
          <p:cNvSpPr txBox="1"/>
          <p:nvPr/>
        </p:nvSpPr>
        <p:spPr>
          <a:xfrm>
            <a:off x="95332" y="4461902"/>
            <a:ext cx="8950036" cy="461665"/>
          </a:xfrm>
          <a:prstGeom prst="rect">
            <a:avLst/>
          </a:prstGeom>
          <a:noFill/>
        </p:spPr>
        <p:txBody>
          <a:bodyPr wrap="square" rtlCol="0">
            <a:spAutoFit/>
          </a:bodyPr>
          <a:lstStyle/>
          <a:p>
            <a:pPr algn="r" rtl="1"/>
            <a:r>
              <a:rPr lang="ar-SA" sz="1200" dirty="0"/>
              <a:t>المصدر: مركز البحوث والسياسات - معهد المحللين الماليين المعتمدين </a:t>
            </a:r>
            <a:r>
              <a:rPr lang="en-US" sz="1200" dirty="0"/>
              <a:t>CFA</a:t>
            </a:r>
            <a:r>
              <a:rPr lang="ar-SA" sz="1200" dirty="0"/>
              <a:t> بتصرف</a:t>
            </a:r>
            <a:endParaRPr lang="en-US" sz="1200" dirty="0"/>
          </a:p>
          <a:p>
            <a:pPr rtl="1"/>
            <a:r>
              <a:rPr lang="en-US" sz="1200" dirty="0"/>
              <a:t>https://about.nike.com/en/impact-resources/nike-inc-impact-report-archive</a:t>
            </a:r>
          </a:p>
        </p:txBody>
      </p:sp>
      <p:pic>
        <p:nvPicPr>
          <p:cNvPr id="4098" name="Picture 2">
            <a:extLst>
              <a:ext uri="{FF2B5EF4-FFF2-40B4-BE49-F238E27FC236}">
                <a16:creationId xmlns:a16="http://schemas.microsoft.com/office/drawing/2014/main" id="{F021CFA2-26FB-921E-3F42-CB174AB6D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5741" y="2013155"/>
            <a:ext cx="3733800" cy="2095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1A2E397-4721-0803-EA2D-B725C5550924}"/>
              </a:ext>
            </a:extLst>
          </p:cNvPr>
          <p:cNvSpPr txBox="1"/>
          <p:nvPr/>
        </p:nvSpPr>
        <p:spPr>
          <a:xfrm>
            <a:off x="16329" y="5162371"/>
            <a:ext cx="9280071" cy="646331"/>
          </a:xfrm>
          <a:prstGeom prst="rect">
            <a:avLst/>
          </a:prstGeom>
          <a:noFill/>
        </p:spPr>
        <p:txBody>
          <a:bodyPr wrap="square">
            <a:spAutoFit/>
          </a:bodyPr>
          <a:lstStyle/>
          <a:p>
            <a:pPr algn="r" rtl="1"/>
            <a:r>
              <a:rPr lang="ar-SA" dirty="0">
                <a:solidFill>
                  <a:srgbClr val="313A45"/>
                </a:solidFill>
                <a:latin typeface="Lato" panose="020F0502020204030203" pitchFamily="34" charset="0"/>
              </a:rPr>
              <a:t>يشير تقرير التأثير من شركة نايكي أن الشركة وفرت ما قيمته 12 مليون دولار أمريكي من المواد في السنة المالية 18 من خلال إدخال آلات وقطع جديدة في عملية التصنيع الخاصة بها.</a:t>
            </a:r>
            <a:endParaRPr lang="en-US" b="0" i="0" dirty="0">
              <a:solidFill>
                <a:srgbClr val="313A45"/>
              </a:solidFill>
              <a:effectLst/>
              <a:latin typeface="Lato" panose="020F0502020204030203" pitchFamily="34" charset="0"/>
            </a:endParaRPr>
          </a:p>
        </p:txBody>
      </p:sp>
      <p:pic>
        <p:nvPicPr>
          <p:cNvPr id="4100" name="Picture 4" descr="Nike Volume 2 Photo Essay Victoryswim2">
            <a:extLst>
              <a:ext uri="{FF2B5EF4-FFF2-40B4-BE49-F238E27FC236}">
                <a16:creationId xmlns:a16="http://schemas.microsoft.com/office/drawing/2014/main" id="{689F0003-6997-CB4A-9961-2DC4F5903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9450" y="1406821"/>
            <a:ext cx="2733963" cy="293567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1A71C25A-70A7-DC47-6BF4-1BFCC012E3AE}"/>
              </a:ext>
            </a:extLst>
          </p:cNvPr>
          <p:cNvSpPr txBox="1">
            <a:spLocks/>
          </p:cNvSpPr>
          <p:nvPr/>
        </p:nvSpPr>
        <p:spPr>
          <a:xfrm>
            <a:off x="-968829" y="432523"/>
            <a:ext cx="10384971" cy="5943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SA" sz="3200"/>
              <a:t>أثر عوامل </a:t>
            </a:r>
            <a:r>
              <a:rPr lang="en-US" sz="3200"/>
              <a:t>ESG </a:t>
            </a:r>
            <a:r>
              <a:rPr lang="ar-SA" sz="3200"/>
              <a:t> على قيم الأصول</a:t>
            </a:r>
            <a:endParaRPr lang="ar-SA" sz="3200" dirty="0"/>
          </a:p>
        </p:txBody>
      </p:sp>
      <p:pic>
        <p:nvPicPr>
          <p:cNvPr id="2" name="Picture 2">
            <a:extLst>
              <a:ext uri="{FF2B5EF4-FFF2-40B4-BE49-F238E27FC236}">
                <a16:creationId xmlns:a16="http://schemas.microsoft.com/office/drawing/2014/main" id="{829096B0-665E-B0F2-946D-73B645AD08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87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B577B-7A28-04EC-9ABC-1DDB971EE499}"/>
              </a:ext>
            </a:extLst>
          </p:cNvPr>
          <p:cNvSpPr>
            <a:spLocks noGrp="1"/>
          </p:cNvSpPr>
          <p:nvPr>
            <p:ph type="title"/>
          </p:nvPr>
        </p:nvSpPr>
        <p:spPr>
          <a:xfrm>
            <a:off x="831850" y="1709739"/>
            <a:ext cx="10515600" cy="1719262"/>
          </a:xfrm>
        </p:spPr>
        <p:txBody>
          <a:bodyPr>
            <a:normAutofit/>
          </a:bodyPr>
          <a:lstStyle/>
          <a:p>
            <a:pPr algn="ctr" rtl="1"/>
            <a:r>
              <a:rPr lang="ar-SA" sz="5400" dirty="0"/>
              <a:t>أثر عوامل </a:t>
            </a:r>
            <a:r>
              <a:rPr lang="en-US" sz="5400" dirty="0"/>
              <a:t>ESG</a:t>
            </a:r>
            <a:r>
              <a:rPr lang="ar-SA" sz="5400" dirty="0"/>
              <a:t> على التقدير أو التقييم</a:t>
            </a:r>
            <a:endParaRPr lang="en-US" sz="5400" dirty="0"/>
          </a:p>
        </p:txBody>
      </p:sp>
      <p:pic>
        <p:nvPicPr>
          <p:cNvPr id="3" name="Picture 2">
            <a:extLst>
              <a:ext uri="{FF2B5EF4-FFF2-40B4-BE49-F238E27FC236}">
                <a16:creationId xmlns:a16="http://schemas.microsoft.com/office/drawing/2014/main" id="{46043F30-00FA-B6F2-DF20-BC85F1FAC2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009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737C-8411-EA22-7281-272482E6A6D2}"/>
              </a:ext>
            </a:extLst>
          </p:cNvPr>
          <p:cNvSpPr>
            <a:spLocks noGrp="1"/>
          </p:cNvSpPr>
          <p:nvPr>
            <p:ph type="title"/>
          </p:nvPr>
        </p:nvSpPr>
        <p:spPr/>
        <p:txBody>
          <a:bodyPr/>
          <a:lstStyle/>
          <a:p>
            <a:pPr algn="r" rtl="1"/>
            <a:r>
              <a:rPr lang="ar-SA" dirty="0"/>
              <a:t>أثر تطبيق عوامل </a:t>
            </a:r>
            <a:r>
              <a:rPr lang="en-US" dirty="0"/>
              <a:t>ESG</a:t>
            </a:r>
            <a:r>
              <a:rPr lang="ar-SA" dirty="0"/>
              <a:t> على التقدير أو التقييم</a:t>
            </a:r>
            <a:endParaRPr lang="en-US" dirty="0"/>
          </a:p>
        </p:txBody>
      </p:sp>
      <p:sp>
        <p:nvSpPr>
          <p:cNvPr id="4" name="TextBox 3">
            <a:extLst>
              <a:ext uri="{FF2B5EF4-FFF2-40B4-BE49-F238E27FC236}">
                <a16:creationId xmlns:a16="http://schemas.microsoft.com/office/drawing/2014/main" id="{318766DB-F917-4FDE-665F-964650B73558}"/>
              </a:ext>
            </a:extLst>
          </p:cNvPr>
          <p:cNvSpPr txBox="1"/>
          <p:nvPr/>
        </p:nvSpPr>
        <p:spPr>
          <a:xfrm>
            <a:off x="1436914" y="1968483"/>
            <a:ext cx="8316686" cy="1200329"/>
          </a:xfrm>
          <a:prstGeom prst="rect">
            <a:avLst/>
          </a:prstGeom>
          <a:noFill/>
        </p:spPr>
        <p:txBody>
          <a:bodyPr wrap="square">
            <a:spAutoFit/>
          </a:bodyPr>
          <a:lstStyle/>
          <a:p>
            <a:pPr algn="r" rtl="1"/>
            <a:r>
              <a:rPr lang="ar-SA" dirty="0">
                <a:solidFill>
                  <a:srgbClr val="3D444D"/>
                </a:solidFill>
                <a:latin typeface="OpenSans-Regular"/>
              </a:rPr>
              <a:t>تلعب عوامل </a:t>
            </a:r>
            <a:r>
              <a:rPr lang="en-US" dirty="0">
                <a:solidFill>
                  <a:srgbClr val="3D444D"/>
                </a:solidFill>
                <a:latin typeface="OpenSans-Regular"/>
              </a:rPr>
              <a:t> ESG </a:t>
            </a:r>
            <a:r>
              <a:rPr lang="ar-SA" dirty="0">
                <a:solidFill>
                  <a:srgbClr val="3D444D"/>
                </a:solidFill>
                <a:latin typeface="OpenSans-Regular"/>
              </a:rPr>
              <a:t>دورا مهما في تقييم العقارات ، والتي بدورها قد تؤثر على قيمتها السوقية والمخاطر والتدفقات النقدية. أيضا النظر في جوانب الحوكمة البيئية والاجتماعية وحوكمة الشركات لتحسين أداء الممتلكات وتقليل الإمكانات المخاطر، والتي من المتوقع أن تؤدي إلى تقييمات أكثر دقة وشمولية. </a:t>
            </a:r>
            <a:endParaRPr lang="en-US" dirty="0"/>
          </a:p>
        </p:txBody>
      </p:sp>
      <p:sp>
        <p:nvSpPr>
          <p:cNvPr id="6" name="TextBox 5">
            <a:extLst>
              <a:ext uri="{FF2B5EF4-FFF2-40B4-BE49-F238E27FC236}">
                <a16:creationId xmlns:a16="http://schemas.microsoft.com/office/drawing/2014/main" id="{083820BF-198D-3203-F28F-0C24F542BCE2}"/>
              </a:ext>
            </a:extLst>
          </p:cNvPr>
          <p:cNvSpPr txBox="1"/>
          <p:nvPr/>
        </p:nvSpPr>
        <p:spPr>
          <a:xfrm>
            <a:off x="1350878" y="5628825"/>
            <a:ext cx="7923124" cy="584775"/>
          </a:xfrm>
          <a:prstGeom prst="rect">
            <a:avLst/>
          </a:prstGeom>
          <a:noFill/>
        </p:spPr>
        <p:txBody>
          <a:bodyPr wrap="square">
            <a:spAutoFit/>
          </a:bodyPr>
          <a:lstStyle/>
          <a:p>
            <a:pPr algn="r" rtl="1"/>
            <a:r>
              <a:rPr lang="ar-SA" sz="1600" dirty="0">
                <a:solidFill>
                  <a:srgbClr val="4D3069"/>
                </a:solidFill>
                <a:latin typeface="OpenSans-Regular"/>
              </a:rPr>
              <a:t>المصدر: تأثير العوامل البيئية والإجتماعية والحوكمة على مستقبل التقييم العقاري </a:t>
            </a:r>
            <a:endParaRPr lang="en-US" sz="1600" dirty="0">
              <a:solidFill>
                <a:srgbClr val="4D3069"/>
              </a:solidFill>
              <a:latin typeface="OpenSans-Regular"/>
            </a:endParaRPr>
          </a:p>
          <a:p>
            <a:pPr algn="r" rtl="1"/>
            <a:r>
              <a:rPr lang="en-US" sz="1600" dirty="0"/>
              <a:t>rics.org/</a:t>
            </a:r>
            <a:r>
              <a:rPr lang="en-US" sz="1600" dirty="0" err="1"/>
              <a:t>wbef</a:t>
            </a:r>
            <a:endParaRPr lang="en-US" sz="1600" dirty="0"/>
          </a:p>
        </p:txBody>
      </p:sp>
      <p:sp>
        <p:nvSpPr>
          <p:cNvPr id="8" name="TextBox 7">
            <a:extLst>
              <a:ext uri="{FF2B5EF4-FFF2-40B4-BE49-F238E27FC236}">
                <a16:creationId xmlns:a16="http://schemas.microsoft.com/office/drawing/2014/main" id="{DA89C287-ACAB-8357-7EE2-142885C29056}"/>
              </a:ext>
            </a:extLst>
          </p:cNvPr>
          <p:cNvSpPr txBox="1"/>
          <p:nvPr/>
        </p:nvSpPr>
        <p:spPr>
          <a:xfrm>
            <a:off x="783772" y="3374750"/>
            <a:ext cx="8596668" cy="2031325"/>
          </a:xfrm>
          <a:prstGeom prst="rect">
            <a:avLst/>
          </a:prstGeom>
          <a:noFill/>
        </p:spPr>
        <p:txBody>
          <a:bodyPr wrap="square">
            <a:spAutoFit/>
          </a:bodyPr>
          <a:lstStyle/>
          <a:p>
            <a:pPr algn="r" rtl="1"/>
            <a:r>
              <a:rPr lang="ar-SA" dirty="0">
                <a:solidFill>
                  <a:srgbClr val="3D444D"/>
                </a:solidFill>
                <a:latin typeface="OpenSans-Regular"/>
              </a:rPr>
              <a:t>اكتسبت عوامل </a:t>
            </a:r>
            <a:r>
              <a:rPr lang="en-US" dirty="0">
                <a:solidFill>
                  <a:srgbClr val="3D444D"/>
                </a:solidFill>
                <a:latin typeface="OpenSans-Regular"/>
              </a:rPr>
              <a:t>ESG </a:t>
            </a:r>
            <a:r>
              <a:rPr lang="ar-SA" dirty="0">
                <a:solidFill>
                  <a:srgbClr val="3D444D"/>
                </a:solidFill>
                <a:latin typeface="OpenSans-Regular"/>
              </a:rPr>
              <a:t> أهمية أكبر في تقييم الممتلكات بسبب زيادة المتطلبات التنظيمية وتوقعات أصحاب المصلحة والحاجة إلى إدارة مخاطر فعالة. اللوائح الأكثر صرامة تعزز معايير الاستدامة الأعلى </a:t>
            </a:r>
            <a:r>
              <a:rPr lang="ar-SA" dirty="0" err="1">
                <a:solidFill>
                  <a:srgbClr val="3D444D"/>
                </a:solidFill>
                <a:latin typeface="OpenSans-Regular"/>
              </a:rPr>
              <a:t>والنموالواعي</a:t>
            </a:r>
            <a:r>
              <a:rPr lang="ar-SA" dirty="0">
                <a:solidFill>
                  <a:srgbClr val="3D444D"/>
                </a:solidFill>
                <a:latin typeface="OpenSans-Regular"/>
              </a:rPr>
              <a:t> بين أصحاب المصلحة يقود الطلب على العقارات الصديقة للبيئة ، من المحتمل أن يؤدي إلى ارتفاع القيم السوقية. من خلال دمج عوامل </a:t>
            </a:r>
            <a:r>
              <a:rPr lang="en-US" dirty="0">
                <a:solidFill>
                  <a:srgbClr val="3D444D"/>
                </a:solidFill>
                <a:latin typeface="OpenSans-Regular"/>
              </a:rPr>
              <a:t> ESG </a:t>
            </a:r>
            <a:r>
              <a:rPr lang="ar-SA" dirty="0">
                <a:solidFill>
                  <a:srgbClr val="3D444D"/>
                </a:solidFill>
                <a:latin typeface="OpenSans-Regular"/>
              </a:rPr>
              <a:t>في تحليلاتهم ،يمكن للمقيمين تحديد المخاطر المحتملة وتقديم تقييمات أكثر دقة. بعض العوامل بالفعل لها تأثير مباشر على التقييم ، في حين أن البعض الآخر قد يكون له تأثير في وقت ما في المستقبل.</a:t>
            </a:r>
            <a:endParaRPr lang="en-US" dirty="0"/>
          </a:p>
        </p:txBody>
      </p:sp>
      <p:pic>
        <p:nvPicPr>
          <p:cNvPr id="3" name="Picture 2">
            <a:extLst>
              <a:ext uri="{FF2B5EF4-FFF2-40B4-BE49-F238E27FC236}">
                <a16:creationId xmlns:a16="http://schemas.microsoft.com/office/drawing/2014/main" id="{A93A817B-9DEF-F9A8-0902-EE6F3D6D3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556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CD84-2285-14CD-A120-E1108B859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18631-168A-4F98-DB1C-C115632119F7}"/>
              </a:ext>
            </a:extLst>
          </p:cNvPr>
          <p:cNvSpPr>
            <a:spLocks noGrp="1"/>
          </p:cNvSpPr>
          <p:nvPr>
            <p:ph type="title"/>
          </p:nvPr>
        </p:nvSpPr>
        <p:spPr/>
        <p:txBody>
          <a:bodyPr/>
          <a:lstStyle/>
          <a:p>
            <a:pPr algn="r" rtl="1"/>
            <a:r>
              <a:rPr lang="ar-SA" dirty="0"/>
              <a:t>أثر تطبيق عوامل </a:t>
            </a:r>
            <a:r>
              <a:rPr lang="en-US" dirty="0"/>
              <a:t>ESG</a:t>
            </a:r>
            <a:r>
              <a:rPr lang="ar-SA" dirty="0"/>
              <a:t> على التقدير أو التقييم</a:t>
            </a:r>
            <a:endParaRPr lang="en-US" dirty="0"/>
          </a:p>
        </p:txBody>
      </p:sp>
      <p:sp>
        <p:nvSpPr>
          <p:cNvPr id="5" name="TextBox 4">
            <a:extLst>
              <a:ext uri="{FF2B5EF4-FFF2-40B4-BE49-F238E27FC236}">
                <a16:creationId xmlns:a16="http://schemas.microsoft.com/office/drawing/2014/main" id="{A5C53DC9-B68A-D99A-7E67-051FE5B4A414}"/>
              </a:ext>
            </a:extLst>
          </p:cNvPr>
          <p:cNvSpPr txBox="1"/>
          <p:nvPr/>
        </p:nvSpPr>
        <p:spPr>
          <a:xfrm>
            <a:off x="400914" y="2132856"/>
            <a:ext cx="9149508" cy="923330"/>
          </a:xfrm>
          <a:prstGeom prst="rect">
            <a:avLst/>
          </a:prstGeom>
          <a:noFill/>
        </p:spPr>
        <p:txBody>
          <a:bodyPr wrap="square">
            <a:spAutoFit/>
          </a:bodyPr>
          <a:lstStyle/>
          <a:p>
            <a:pPr algn="r" rtl="1"/>
            <a:r>
              <a:rPr lang="ar-SA" dirty="0">
                <a:solidFill>
                  <a:srgbClr val="36434A"/>
                </a:solidFill>
                <a:latin typeface="OpenSans-Regular"/>
              </a:rPr>
              <a:t>معايير الكتاب الأحمر العالمية </a:t>
            </a:r>
            <a:r>
              <a:rPr lang="en-US" dirty="0">
                <a:solidFill>
                  <a:srgbClr val="36434A"/>
                </a:solidFill>
                <a:latin typeface="OpenSans-Regular"/>
              </a:rPr>
              <a:t>VPS 3 ، </a:t>
            </a:r>
            <a:r>
              <a:rPr lang="ar-SA" dirty="0">
                <a:solidFill>
                  <a:srgbClr val="36434A"/>
                </a:solidFill>
                <a:latin typeface="OpenSans-Regular"/>
              </a:rPr>
              <a:t>القسم2-2 (ل) تنص على ما يلي:
"حيثما كان ذلك مناسبا، أهمية وأهمية الاستدامة والحوكمة البيئية والاجتماعية وحوكمة الشركات</a:t>
            </a:r>
            <a:r>
              <a:rPr lang="en-US" dirty="0">
                <a:solidFill>
                  <a:srgbClr val="36434A"/>
                </a:solidFill>
                <a:latin typeface="OpenSans-Regular"/>
              </a:rPr>
              <a:t> </a:t>
            </a:r>
            <a:r>
              <a:rPr lang="ar-SA" dirty="0">
                <a:solidFill>
                  <a:srgbClr val="36434A"/>
                </a:solidFill>
                <a:latin typeface="OpenSans-Regular"/>
              </a:rPr>
              <a:t>يجب أن تشكل الأمور جزءا لا يتجزأ من نهج التقييم والمنطق</a:t>
            </a:r>
            <a:r>
              <a:rPr lang="en-US" dirty="0">
                <a:solidFill>
                  <a:srgbClr val="36434A"/>
                </a:solidFill>
                <a:latin typeface="OpenSans-Regular"/>
              </a:rPr>
              <a:t> </a:t>
            </a:r>
            <a:r>
              <a:rPr lang="ar-SA" dirty="0">
                <a:solidFill>
                  <a:srgbClr val="36434A"/>
                </a:solidFill>
                <a:latin typeface="OpenSans-Regular"/>
              </a:rPr>
              <a:t>دعم الرقم المبلغ عنه</a:t>
            </a:r>
            <a:r>
              <a:rPr lang="en-US" dirty="0">
                <a:solidFill>
                  <a:srgbClr val="36434A"/>
                </a:solidFill>
                <a:latin typeface="OpenSans-Regular"/>
              </a:rPr>
              <a:t>”</a:t>
            </a:r>
            <a:r>
              <a:rPr lang="ar-SA" dirty="0">
                <a:solidFill>
                  <a:srgbClr val="36434A"/>
                </a:solidFill>
                <a:latin typeface="OpenSans-Regular"/>
              </a:rPr>
              <a:t>.</a:t>
            </a:r>
            <a:endParaRPr lang="en-US" dirty="0"/>
          </a:p>
        </p:txBody>
      </p:sp>
      <p:sp>
        <p:nvSpPr>
          <p:cNvPr id="9" name="TextBox 8">
            <a:extLst>
              <a:ext uri="{FF2B5EF4-FFF2-40B4-BE49-F238E27FC236}">
                <a16:creationId xmlns:a16="http://schemas.microsoft.com/office/drawing/2014/main" id="{E3B5FC08-5B71-6BAF-1DD1-59DFB61DAB73}"/>
              </a:ext>
            </a:extLst>
          </p:cNvPr>
          <p:cNvSpPr txBox="1"/>
          <p:nvPr/>
        </p:nvSpPr>
        <p:spPr>
          <a:xfrm>
            <a:off x="818658" y="3940202"/>
            <a:ext cx="8901629" cy="923330"/>
          </a:xfrm>
          <a:prstGeom prst="rect">
            <a:avLst/>
          </a:prstGeom>
          <a:noFill/>
        </p:spPr>
        <p:txBody>
          <a:bodyPr wrap="square">
            <a:spAutoFit/>
          </a:bodyPr>
          <a:lstStyle/>
          <a:p>
            <a:pPr algn="r"/>
            <a:r>
              <a:rPr lang="ar-SA" dirty="0">
                <a:solidFill>
                  <a:srgbClr val="4D3069"/>
                </a:solidFill>
                <a:latin typeface="OpenSans-Regular"/>
              </a:rPr>
              <a:t>المصدر: </a:t>
            </a:r>
            <a:r>
              <a:rPr lang="ar-SA" dirty="0">
                <a:solidFill>
                  <a:srgbClr val="737B81"/>
                </a:solidFill>
                <a:latin typeface="OpenSans-Regular"/>
              </a:rPr>
              <a:t>الاستدامة والحوكمة البيئية والاجتماعية وحوكمة الشركات في تقييم العقارات التجارية والمشورة الاستراتيجية. النسخة الثالثة – يناير 2022</a:t>
            </a:r>
          </a:p>
          <a:p>
            <a:r>
              <a:rPr lang="en-US" dirty="0"/>
              <a:t>RICS.org</a:t>
            </a:r>
          </a:p>
        </p:txBody>
      </p:sp>
      <p:pic>
        <p:nvPicPr>
          <p:cNvPr id="3" name="Picture 2">
            <a:extLst>
              <a:ext uri="{FF2B5EF4-FFF2-40B4-BE49-F238E27FC236}">
                <a16:creationId xmlns:a16="http://schemas.microsoft.com/office/drawing/2014/main" id="{8EF25D4B-EC8E-C2B1-F697-327D691AC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290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52AF-DA89-DB2C-E4DF-FC879A7F3AA9}"/>
              </a:ext>
            </a:extLst>
          </p:cNvPr>
          <p:cNvSpPr>
            <a:spLocks noGrp="1"/>
          </p:cNvSpPr>
          <p:nvPr>
            <p:ph type="title"/>
          </p:nvPr>
        </p:nvSpPr>
        <p:spPr/>
        <p:txBody>
          <a:bodyPr/>
          <a:lstStyle/>
          <a:p>
            <a:pPr algn="r" rtl="1"/>
            <a:r>
              <a:rPr lang="ar-SA" dirty="0"/>
              <a:t>أثر تطبيق عوامل </a:t>
            </a:r>
            <a:r>
              <a:rPr lang="en-US" dirty="0"/>
              <a:t>ESG</a:t>
            </a:r>
            <a:r>
              <a:rPr lang="ar-SA" dirty="0"/>
              <a:t> على التقدير أو التقييم</a:t>
            </a:r>
            <a:endParaRPr lang="en-US" dirty="0"/>
          </a:p>
        </p:txBody>
      </p:sp>
      <p:graphicFrame>
        <p:nvGraphicFramePr>
          <p:cNvPr id="4" name="Content Placeholder 3">
            <a:extLst>
              <a:ext uri="{FF2B5EF4-FFF2-40B4-BE49-F238E27FC236}">
                <a16:creationId xmlns:a16="http://schemas.microsoft.com/office/drawing/2014/main" id="{49F2AAE9-9E7F-D1F9-976C-4159CA04A1E1}"/>
              </a:ext>
            </a:extLst>
          </p:cNvPr>
          <p:cNvGraphicFramePr>
            <a:graphicFrameLocks noGrp="1"/>
          </p:cNvGraphicFramePr>
          <p:nvPr>
            <p:ph idx="1"/>
            <p:extLst>
              <p:ext uri="{D42A27DB-BD31-4B8C-83A1-F6EECF244321}">
                <p14:modId xmlns:p14="http://schemas.microsoft.com/office/powerpoint/2010/main" val="1403724929"/>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AE287437-147A-5BC4-1DF0-7A3ABAE57C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191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201F-C000-52FD-9248-B19D09467E4D}"/>
              </a:ext>
            </a:extLst>
          </p:cNvPr>
          <p:cNvSpPr>
            <a:spLocks noGrp="1"/>
          </p:cNvSpPr>
          <p:nvPr>
            <p:ph type="title"/>
          </p:nvPr>
        </p:nvSpPr>
        <p:spPr/>
        <p:txBody>
          <a:bodyPr/>
          <a:lstStyle/>
          <a:p>
            <a:pPr algn="r" rtl="1"/>
            <a:r>
              <a:rPr lang="ar-SA" dirty="0"/>
              <a:t>أثر تطبيق عوامل </a:t>
            </a:r>
            <a:r>
              <a:rPr lang="en-US" dirty="0"/>
              <a:t>ESG</a:t>
            </a:r>
            <a:r>
              <a:rPr lang="ar-SA" dirty="0"/>
              <a:t> على التقدير أو التقييم</a:t>
            </a:r>
            <a:endParaRPr lang="en-US" dirty="0"/>
          </a:p>
        </p:txBody>
      </p:sp>
      <p:sp>
        <p:nvSpPr>
          <p:cNvPr id="3" name="Content Placeholder 2">
            <a:extLst>
              <a:ext uri="{FF2B5EF4-FFF2-40B4-BE49-F238E27FC236}">
                <a16:creationId xmlns:a16="http://schemas.microsoft.com/office/drawing/2014/main" id="{1AA08A0F-7658-2A61-D581-BC75A8B65AA9}"/>
              </a:ext>
            </a:extLst>
          </p:cNvPr>
          <p:cNvSpPr>
            <a:spLocks noGrp="1"/>
          </p:cNvSpPr>
          <p:nvPr>
            <p:ph idx="1"/>
          </p:nvPr>
        </p:nvSpPr>
        <p:spPr>
          <a:xfrm>
            <a:off x="677334" y="2160589"/>
            <a:ext cx="9065380" cy="3880773"/>
          </a:xfrm>
        </p:spPr>
        <p:txBody>
          <a:bodyPr>
            <a:normAutofit/>
          </a:bodyPr>
          <a:lstStyle/>
          <a:p>
            <a:pPr algn="r" rtl="1"/>
            <a:r>
              <a:rPr lang="ar-SA" sz="2800" dirty="0"/>
              <a:t>التقييم</a:t>
            </a:r>
          </a:p>
          <a:p>
            <a:pPr lvl="1" algn="r" rtl="1">
              <a:lnSpc>
                <a:spcPct val="200000"/>
              </a:lnSpc>
            </a:pPr>
            <a:r>
              <a:rPr lang="ar-SA" sz="1800" dirty="0" err="1"/>
              <a:t>إحتواء</a:t>
            </a:r>
            <a:r>
              <a:rPr lang="ar-SA" sz="1800" dirty="0"/>
              <a:t> تقرير التقييم على بيان مدى إلتزام الأصل بالعوامل البيئية والإجتماعية والحوكمة</a:t>
            </a:r>
          </a:p>
          <a:p>
            <a:pPr lvl="1" algn="r" rtl="1">
              <a:lnSpc>
                <a:spcPct val="200000"/>
              </a:lnSpc>
            </a:pPr>
            <a:r>
              <a:rPr lang="ar-SA" sz="1800" dirty="0"/>
              <a:t>سوف ينعكس هذا على معدلات العائد </a:t>
            </a:r>
            <a:r>
              <a:rPr lang="ar-SA" sz="1800" dirty="0" err="1"/>
              <a:t>أوالرسملة</a:t>
            </a:r>
            <a:r>
              <a:rPr lang="ar-SA" sz="1800" dirty="0"/>
              <a:t> والخصم عند استخدام أسلوب الدخل</a:t>
            </a:r>
          </a:p>
          <a:p>
            <a:pPr lvl="1" algn="r" rtl="1">
              <a:lnSpc>
                <a:spcPct val="200000"/>
              </a:lnSpc>
            </a:pPr>
            <a:r>
              <a:rPr lang="ar-SA" sz="1800" dirty="0"/>
              <a:t>يمكن أن تعكس التسويات في أسلوب السوق مقارنة الأصول لنسب التسوية المطبقة</a:t>
            </a:r>
          </a:p>
          <a:p>
            <a:pPr lvl="1" algn="r" rtl="1">
              <a:lnSpc>
                <a:spcPct val="200000"/>
              </a:lnSpc>
            </a:pPr>
            <a:r>
              <a:rPr lang="ar-SA" sz="1800" dirty="0"/>
              <a:t>يمكن إضافة رأي وترجيحات القيمة والتوصيات في سياق هذه العوامل بالإشارة إلى جدوى الإستحواذ على الأصل أو زيادة الإستثمار فيه أو التخلص منه.</a:t>
            </a:r>
            <a:endParaRPr lang="en-US" sz="1800" dirty="0"/>
          </a:p>
        </p:txBody>
      </p:sp>
      <p:pic>
        <p:nvPicPr>
          <p:cNvPr id="4" name="Picture 2">
            <a:extLst>
              <a:ext uri="{FF2B5EF4-FFF2-40B4-BE49-F238E27FC236}">
                <a16:creationId xmlns:a16="http://schemas.microsoft.com/office/drawing/2014/main" id="{3CA2FBA8-2EC0-0456-655C-1F7AE091C2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906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572E-274A-C1A3-6D81-35637B1BC13B}"/>
              </a:ext>
            </a:extLst>
          </p:cNvPr>
          <p:cNvSpPr>
            <a:spLocks noGrp="1"/>
          </p:cNvSpPr>
          <p:nvPr>
            <p:ph type="title"/>
          </p:nvPr>
        </p:nvSpPr>
        <p:spPr/>
        <p:txBody>
          <a:bodyPr/>
          <a:lstStyle/>
          <a:p>
            <a:pPr algn="r" rtl="1"/>
            <a:r>
              <a:rPr lang="ar-SA" dirty="0"/>
              <a:t>أثر تطبيق عوامل </a:t>
            </a:r>
            <a:r>
              <a:rPr lang="en-US" dirty="0"/>
              <a:t>ESG</a:t>
            </a:r>
            <a:r>
              <a:rPr lang="ar-SA" dirty="0"/>
              <a:t> على التقدير أو التقييم</a:t>
            </a:r>
            <a:endParaRPr lang="en-US" dirty="0"/>
          </a:p>
        </p:txBody>
      </p:sp>
      <p:sp>
        <p:nvSpPr>
          <p:cNvPr id="3" name="Content Placeholder 2">
            <a:extLst>
              <a:ext uri="{FF2B5EF4-FFF2-40B4-BE49-F238E27FC236}">
                <a16:creationId xmlns:a16="http://schemas.microsoft.com/office/drawing/2014/main" id="{A5829FB0-6FC1-DF9B-AF2C-8757139B44F5}"/>
              </a:ext>
            </a:extLst>
          </p:cNvPr>
          <p:cNvSpPr>
            <a:spLocks noGrp="1"/>
          </p:cNvSpPr>
          <p:nvPr>
            <p:ph idx="1"/>
          </p:nvPr>
        </p:nvSpPr>
        <p:spPr/>
        <p:txBody>
          <a:bodyPr>
            <a:normAutofit/>
          </a:bodyPr>
          <a:lstStyle/>
          <a:p>
            <a:pPr algn="r" rtl="1">
              <a:lnSpc>
                <a:spcPct val="200000"/>
              </a:lnSpc>
            </a:pPr>
            <a:r>
              <a:rPr lang="ar-SA" dirty="0"/>
              <a:t>سيتميز أداء منشآت الأعمال عند تطبيق عوامل </a:t>
            </a:r>
            <a:r>
              <a:rPr lang="en-US" dirty="0"/>
              <a:t>ESG </a:t>
            </a:r>
            <a:r>
              <a:rPr lang="ar-SA" dirty="0"/>
              <a:t> مما ينعكس على </a:t>
            </a:r>
            <a:r>
              <a:rPr lang="ar-SA" dirty="0" err="1"/>
              <a:t>ربحيتها</a:t>
            </a:r>
            <a:r>
              <a:rPr lang="ar-SA" dirty="0"/>
              <a:t> ومن ثم قيمتها  ويؤخذ ذلك في الإعتبار عند تحليل المنشأة لأغراض التقييم المختلفة.</a:t>
            </a:r>
          </a:p>
          <a:p>
            <a:pPr algn="r" rtl="1">
              <a:lnSpc>
                <a:spcPct val="200000"/>
              </a:lnSpc>
            </a:pPr>
            <a:r>
              <a:rPr lang="ar-SA" dirty="0"/>
              <a:t>العقارات المبنية على المبادئ البيئية يمكن أن يؤثر ذلك في قيمتها السوقية من خلال محددات كفاءة الطاقة وانبعاثات الكربون وتقديم بيئة مستدامة.</a:t>
            </a:r>
          </a:p>
          <a:p>
            <a:pPr algn="r" rtl="1">
              <a:lnSpc>
                <a:spcPct val="200000"/>
              </a:lnSpc>
            </a:pPr>
            <a:r>
              <a:rPr lang="ar-SA" dirty="0"/>
              <a:t>ستكون الآلات والمعدات المصممة على زيادة الوحدات وتقليل الوقت مع وفورات الطاقة أعلى قيمة من غيرها. </a:t>
            </a:r>
            <a:endParaRPr lang="en-US" dirty="0"/>
          </a:p>
        </p:txBody>
      </p:sp>
    </p:spTree>
    <p:extLst>
      <p:ext uri="{BB962C8B-B14F-4D97-AF65-F5344CB8AC3E}">
        <p14:creationId xmlns:p14="http://schemas.microsoft.com/office/powerpoint/2010/main" val="3600074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4074E7-9F05-8A99-2ED1-2711237F60E0}"/>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8667364-57F2-7E60-8F87-A74FE331DD50}"/>
              </a:ext>
            </a:extLst>
          </p:cNvPr>
          <p:cNvPicPr>
            <a:picLocks noChangeAspect="1" noChangeArrowheads="1"/>
          </p:cNvPicPr>
          <p:nvPr/>
        </p:nvPicPr>
        <p:blipFill>
          <a:blip r:embed="rId2">
            <a:duotone>
              <a:prstClr val="black"/>
              <a:prstClr val="white"/>
            </a:duotone>
            <a:extLst>
              <a:ext uri="{28A0092B-C50C-407E-A947-70E740481C1C}">
                <a14:useLocalDpi xmlns:a14="http://schemas.microsoft.com/office/drawing/2010/main" val="0"/>
              </a:ext>
            </a:extLst>
          </a:blip>
          <a:srcRect l="8721" t="5263" r="372" b="6497"/>
          <a:stretch/>
        </p:blipFill>
        <p:spPr bwMode="auto">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9D29BEE-053A-AFD4-A9C1-B221DFF0D30C}"/>
              </a:ext>
            </a:extLst>
          </p:cNvPr>
          <p:cNvSpPr>
            <a:spLocks noGrp="1"/>
          </p:cNvSpPr>
          <p:nvPr>
            <p:ph type="ctrTitle"/>
          </p:nvPr>
        </p:nvSpPr>
        <p:spPr>
          <a:xfrm>
            <a:off x="697910" y="2823168"/>
            <a:ext cx="5123515" cy="858245"/>
          </a:xfrm>
        </p:spPr>
        <p:txBody>
          <a:bodyPr>
            <a:normAutofit/>
          </a:bodyPr>
          <a:lstStyle/>
          <a:p>
            <a:pPr rtl="1">
              <a:lnSpc>
                <a:spcPct val="90000"/>
              </a:lnSpc>
            </a:pPr>
            <a:r>
              <a:rPr lang="ar-SA" sz="4400" b="1" dirty="0"/>
              <a:t> شكرا لكم</a:t>
            </a:r>
            <a:endParaRPr lang="en-US" sz="4400" b="1" dirty="0"/>
          </a:p>
        </p:txBody>
      </p:sp>
      <p:sp>
        <p:nvSpPr>
          <p:cNvPr id="3" name="Subtitle 2">
            <a:extLst>
              <a:ext uri="{FF2B5EF4-FFF2-40B4-BE49-F238E27FC236}">
                <a16:creationId xmlns:a16="http://schemas.microsoft.com/office/drawing/2014/main" id="{8935ACDD-CF1E-20BB-AD8B-F6CA0BB99CA4}"/>
              </a:ext>
            </a:extLst>
          </p:cNvPr>
          <p:cNvSpPr>
            <a:spLocks noGrp="1"/>
          </p:cNvSpPr>
          <p:nvPr>
            <p:ph type="subTitle" idx="1"/>
          </p:nvPr>
        </p:nvSpPr>
        <p:spPr>
          <a:xfrm>
            <a:off x="677335" y="4050831"/>
            <a:ext cx="5113217" cy="1096901"/>
          </a:xfrm>
        </p:spPr>
        <p:txBody>
          <a:bodyPr>
            <a:normAutofit/>
          </a:bodyPr>
          <a:lstStyle/>
          <a:p>
            <a:pPr rtl="1"/>
            <a:endParaRPr lang="en-US" sz="2000" b="1" dirty="0"/>
          </a:p>
          <a:p>
            <a:pPr rtl="1"/>
            <a:r>
              <a:rPr lang="ar-SA" sz="2000" b="1" dirty="0"/>
              <a:t>الأسئلة</a:t>
            </a:r>
            <a:endParaRPr lang="en-US" sz="2000" b="1" dirty="0"/>
          </a:p>
        </p:txBody>
      </p:sp>
      <p:cxnSp>
        <p:nvCxnSpPr>
          <p:cNvPr id="1031" name="Straight Connector 1030">
            <a:extLst>
              <a:ext uri="{FF2B5EF4-FFF2-40B4-BE49-F238E27FC236}">
                <a16:creationId xmlns:a16="http://schemas.microsoft.com/office/drawing/2014/main" id="{23682CDD-940C-330B-03DB-AA6135C563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3" name="Straight Connector 1032">
            <a:extLst>
              <a:ext uri="{FF2B5EF4-FFF2-40B4-BE49-F238E27FC236}">
                <a16:creationId xmlns:a16="http://schemas.microsoft.com/office/drawing/2014/main" id="{44DFD674-0EE4-BC48-7E4B-2F9C692DC3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5" name="Rectangle 23">
            <a:extLst>
              <a:ext uri="{FF2B5EF4-FFF2-40B4-BE49-F238E27FC236}">
                <a16:creationId xmlns:a16="http://schemas.microsoft.com/office/drawing/2014/main" id="{885656F8-2835-F1E2-6DC1-D877F0BC3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7" name="Rectangle 25">
            <a:extLst>
              <a:ext uri="{FF2B5EF4-FFF2-40B4-BE49-F238E27FC236}">
                <a16:creationId xmlns:a16="http://schemas.microsoft.com/office/drawing/2014/main" id="{846F8355-80FC-243E-AD89-A30E1182D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9" name="Isosceles Triangle 24">
            <a:extLst>
              <a:ext uri="{FF2B5EF4-FFF2-40B4-BE49-F238E27FC236}">
                <a16:creationId xmlns:a16="http://schemas.microsoft.com/office/drawing/2014/main" id="{BAF43792-3C2C-AE5F-8228-2AA503AFA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Rectangle 27">
            <a:extLst>
              <a:ext uri="{FF2B5EF4-FFF2-40B4-BE49-F238E27FC236}">
                <a16:creationId xmlns:a16="http://schemas.microsoft.com/office/drawing/2014/main" id="{9D3383C2-9862-9E7B-A7A8-7E4BF3C73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Rectangle 28">
            <a:extLst>
              <a:ext uri="{FF2B5EF4-FFF2-40B4-BE49-F238E27FC236}">
                <a16:creationId xmlns:a16="http://schemas.microsoft.com/office/drawing/2014/main" id="{90D3FE36-1162-126E-A180-75DB6050F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5" name="Rectangle 29">
            <a:extLst>
              <a:ext uri="{FF2B5EF4-FFF2-40B4-BE49-F238E27FC236}">
                <a16:creationId xmlns:a16="http://schemas.microsoft.com/office/drawing/2014/main" id="{E8D1FA87-2968-3E75-D1A0-DA955F5E0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7" name="Isosceles Triangle 29">
            <a:extLst>
              <a:ext uri="{FF2B5EF4-FFF2-40B4-BE49-F238E27FC236}">
                <a16:creationId xmlns:a16="http://schemas.microsoft.com/office/drawing/2014/main" id="{264A4B60-D463-AA9D-1518-665B4A805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2">
            <a:extLst>
              <a:ext uri="{FF2B5EF4-FFF2-40B4-BE49-F238E27FC236}">
                <a16:creationId xmlns:a16="http://schemas.microsoft.com/office/drawing/2014/main" id="{3C5722F7-4719-2AB1-3F36-19141AACC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2173" y="186267"/>
            <a:ext cx="2046454" cy="21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62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f7d2858-7883-44f7-a30f-7065d94ec94e}" enabled="1" method="Privileged" siteId="{9b55e04d-35ba-46d4-b275-842d2c162ce8}" removed="0"/>
</clbl:labelList>
</file>

<file path=docProps/app.xml><?xml version="1.0" encoding="utf-8"?>
<Properties xmlns="http://schemas.openxmlformats.org/officeDocument/2006/extended-properties" xmlns:vt="http://schemas.openxmlformats.org/officeDocument/2006/docPropsVTypes">
  <Template>Facet</Template>
  <TotalTime>1419</TotalTime>
  <Words>1635</Words>
  <Application>Microsoft Office PowerPoint</Application>
  <PresentationFormat>Widescreen</PresentationFormat>
  <Paragraphs>139</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__Source_Sans_3_fd76fa</vt:lpstr>
      <vt:lpstr>Aptos</vt:lpstr>
      <vt:lpstr>Arial</vt:lpstr>
      <vt:lpstr>Google Sans</vt:lpstr>
      <vt:lpstr>Lato</vt:lpstr>
      <vt:lpstr>OpenSans-Regular</vt:lpstr>
      <vt:lpstr>Tahoma</vt:lpstr>
      <vt:lpstr>Trebuchet MS</vt:lpstr>
      <vt:lpstr>Wingdings 3</vt:lpstr>
      <vt:lpstr>Facet</vt:lpstr>
      <vt:lpstr> العوامل البيئية والاجتماعية والحوكمة Environmental, Social and Governance</vt:lpstr>
      <vt:lpstr>PowerPoint Presentation</vt:lpstr>
      <vt:lpstr>المقدمة</vt:lpstr>
      <vt:lpstr>نبذة عن العوامل البيئية والإجتماعية والحوكمة  ESG</vt:lpstr>
      <vt:lpstr>نبذة عن العوامل البيئية والإجتماعية والحوكمة  ESG</vt:lpstr>
      <vt:lpstr>نبذة عن العوامل البيئية والإجتماعية والحوكمة  ESG</vt:lpstr>
      <vt:lpstr>نبذة عن العوامل البيئية والإجتماعية والحوكمة  ESG</vt:lpstr>
      <vt:lpstr>نبذة عن العوامل البيئية والإجتماعية والحوكمة  ESG</vt:lpstr>
      <vt:lpstr>العوامل التي تؤخذ في الإعتبار</vt:lpstr>
      <vt:lpstr>العوامل التي تؤخذ في الإعتبار</vt:lpstr>
      <vt:lpstr>العوامل التي تؤخذ في الإعتبار</vt:lpstr>
      <vt:lpstr>عوامل ESG في ضوء معايير التقييم الدولية IVS-2025</vt:lpstr>
      <vt:lpstr>العوامل البيئية والإجتماعية والحوكمةESG ) ) و معايير التقييم الدولية IVS-2025 </vt:lpstr>
      <vt:lpstr>العوامل البيئية والإجتماعية والحوكمةESG ) ) و معايير التقييم الدولية IVS-2025 </vt:lpstr>
      <vt:lpstr>العوامل البيئية والإجتماعية والحوكمةESG ) ) ومعايير التقييم الدولية IVS-2025 </vt:lpstr>
      <vt:lpstr>أثر عوامل ESG على قيم الأصول</vt:lpstr>
      <vt:lpstr>أثر عوامل  ESG على قيم الأصول </vt:lpstr>
      <vt:lpstr>أثر عوامل ESG على قيم الأصول </vt:lpstr>
      <vt:lpstr>PowerPoint Presentation</vt:lpstr>
      <vt:lpstr>PowerPoint Presentation</vt:lpstr>
      <vt:lpstr>أثر عوامل ESG على التقدير أو التقييم</vt:lpstr>
      <vt:lpstr>أثر تطبيق عوامل ESG على التقدير أو التقييم</vt:lpstr>
      <vt:lpstr>أثر تطبيق عوامل ESG على التقدير أو التقييم</vt:lpstr>
      <vt:lpstr>أثر تطبيق عوامل ESG على التقدير أو التقييم</vt:lpstr>
      <vt:lpstr>أثر تطبيق عوامل ESG على التقدير أو التقييم</vt:lpstr>
      <vt:lpstr>أثر تطبيق عوامل ESG على التقدير أو التقييم</vt:lpstr>
      <vt:lpstr> شكرا لكم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Sameh Zidan</dc:creator>
  <cp:lastModifiedBy>Sameh Zidan</cp:lastModifiedBy>
  <cp:revision>6</cp:revision>
  <dcterms:created xsi:type="dcterms:W3CDTF">2024-12-08T06:22:59Z</dcterms:created>
  <dcterms:modified xsi:type="dcterms:W3CDTF">2024-12-13T15:30:06Z</dcterms:modified>
</cp:coreProperties>
</file>