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40"/>
  </p:notesMasterIdLst>
  <p:sldIdLst>
    <p:sldId id="449" r:id="rId2"/>
    <p:sldId id="408" r:id="rId3"/>
    <p:sldId id="450" r:id="rId4"/>
    <p:sldId id="447" r:id="rId5"/>
    <p:sldId id="448" r:id="rId6"/>
    <p:sldId id="441" r:id="rId7"/>
    <p:sldId id="409" r:id="rId8"/>
    <p:sldId id="410" r:id="rId9"/>
    <p:sldId id="411" r:id="rId10"/>
    <p:sldId id="412" r:id="rId11"/>
    <p:sldId id="413" r:id="rId12"/>
    <p:sldId id="425" r:id="rId13"/>
    <p:sldId id="417" r:id="rId14"/>
    <p:sldId id="423" r:id="rId15"/>
    <p:sldId id="416" r:id="rId16"/>
    <p:sldId id="429" r:id="rId17"/>
    <p:sldId id="418" r:id="rId18"/>
    <p:sldId id="419" r:id="rId19"/>
    <p:sldId id="430" r:id="rId20"/>
    <p:sldId id="451" r:id="rId21"/>
    <p:sldId id="452" r:id="rId22"/>
    <p:sldId id="453" r:id="rId23"/>
    <p:sldId id="454" r:id="rId24"/>
    <p:sldId id="455" r:id="rId25"/>
    <p:sldId id="457" r:id="rId26"/>
    <p:sldId id="456" r:id="rId27"/>
    <p:sldId id="458" r:id="rId28"/>
    <p:sldId id="459" r:id="rId29"/>
    <p:sldId id="460" r:id="rId30"/>
    <p:sldId id="461" r:id="rId31"/>
    <p:sldId id="462" r:id="rId32"/>
    <p:sldId id="433" r:id="rId33"/>
    <p:sldId id="435" r:id="rId34"/>
    <p:sldId id="420" r:id="rId35"/>
    <p:sldId id="422" r:id="rId36"/>
    <p:sldId id="439" r:id="rId37"/>
    <p:sldId id="440" r:id="rId38"/>
    <p:sldId id="407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9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763A7D-410D-46F5-AA6A-49607387534B}" type="doc">
      <dgm:prSet loTypeId="urn:microsoft.com/office/officeart/2005/8/layout/matrix1" loCatId="matrix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CDDF958-A4DA-4E68-94A8-1FAC5F06CA5C}">
      <dgm:prSet phldrT="[Text]"/>
      <dgm:spPr/>
      <dgm:t>
        <a:bodyPr/>
        <a:lstStyle/>
        <a:p>
          <a:r>
            <a:rPr lang="ar-SA" dirty="0" smtClean="0"/>
            <a:t>المنظم</a:t>
          </a:r>
          <a:endParaRPr lang="en-US" dirty="0"/>
        </a:p>
      </dgm:t>
    </dgm:pt>
    <dgm:pt modelId="{A79FDC8E-9512-4F46-9EEB-D525EDC7B9AE}" type="parTrans" cxnId="{2092454E-8612-479D-AF9B-932D6A70BA5B}">
      <dgm:prSet/>
      <dgm:spPr/>
      <dgm:t>
        <a:bodyPr/>
        <a:lstStyle/>
        <a:p>
          <a:endParaRPr lang="en-US"/>
        </a:p>
      </dgm:t>
    </dgm:pt>
    <dgm:pt modelId="{A86FD879-E9EC-4A75-980E-6BAF6F44CF82}" type="sibTrans" cxnId="{2092454E-8612-479D-AF9B-932D6A70BA5B}">
      <dgm:prSet/>
      <dgm:spPr/>
      <dgm:t>
        <a:bodyPr/>
        <a:lstStyle/>
        <a:p>
          <a:endParaRPr lang="en-US"/>
        </a:p>
      </dgm:t>
    </dgm:pt>
    <dgm:pt modelId="{B4780723-FD16-4EFE-B6A3-32B0E10A20AA}">
      <dgm:prSet phldrT="[Text]"/>
      <dgm:spPr/>
      <dgm:t>
        <a:bodyPr/>
        <a:lstStyle/>
        <a:p>
          <a:r>
            <a:rPr lang="ar-SA" dirty="0" smtClean="0"/>
            <a:t>المستثمر والمطور</a:t>
          </a:r>
          <a:endParaRPr lang="en-US" dirty="0"/>
        </a:p>
      </dgm:t>
    </dgm:pt>
    <dgm:pt modelId="{7B4BDF9E-D2C8-4081-937A-C427111F7D9A}" type="parTrans" cxnId="{6FCC8756-8848-4B40-BED1-631E463856F4}">
      <dgm:prSet/>
      <dgm:spPr/>
      <dgm:t>
        <a:bodyPr/>
        <a:lstStyle/>
        <a:p>
          <a:endParaRPr lang="en-US"/>
        </a:p>
      </dgm:t>
    </dgm:pt>
    <dgm:pt modelId="{575447C5-195C-476D-ADA3-F54345453D65}" type="sibTrans" cxnId="{6FCC8756-8848-4B40-BED1-631E463856F4}">
      <dgm:prSet/>
      <dgm:spPr/>
      <dgm:t>
        <a:bodyPr/>
        <a:lstStyle/>
        <a:p>
          <a:endParaRPr lang="en-US"/>
        </a:p>
      </dgm:t>
    </dgm:pt>
    <dgm:pt modelId="{7276D88D-61F1-44CE-9EF7-2A67F256C34A}">
      <dgm:prSet phldrT="[Text]"/>
      <dgm:spPr/>
      <dgm:t>
        <a:bodyPr/>
        <a:lstStyle/>
        <a:p>
          <a:r>
            <a:rPr lang="ar-SA" dirty="0" smtClean="0"/>
            <a:t>المخمن العقاري</a:t>
          </a:r>
          <a:endParaRPr lang="en-US" dirty="0"/>
        </a:p>
      </dgm:t>
    </dgm:pt>
    <dgm:pt modelId="{EBB50E00-4082-430A-951D-26CFC3181ECE}" type="parTrans" cxnId="{C928CAFE-11E4-4FA4-850F-A4DE6AD29532}">
      <dgm:prSet/>
      <dgm:spPr/>
      <dgm:t>
        <a:bodyPr/>
        <a:lstStyle/>
        <a:p>
          <a:endParaRPr lang="en-US"/>
        </a:p>
      </dgm:t>
    </dgm:pt>
    <dgm:pt modelId="{8B3AA93A-9A4B-4F15-AD97-455B20E614E4}" type="sibTrans" cxnId="{C928CAFE-11E4-4FA4-850F-A4DE6AD29532}">
      <dgm:prSet/>
      <dgm:spPr/>
      <dgm:t>
        <a:bodyPr/>
        <a:lstStyle/>
        <a:p>
          <a:endParaRPr lang="en-US"/>
        </a:p>
      </dgm:t>
    </dgm:pt>
    <dgm:pt modelId="{BFED02FD-1B7D-4619-B78C-716398FBF51C}">
      <dgm:prSet phldrT="[Text]"/>
      <dgm:spPr/>
      <dgm:t>
        <a:bodyPr/>
        <a:lstStyle/>
        <a:p>
          <a:r>
            <a:rPr lang="ar-SA" dirty="0" smtClean="0"/>
            <a:t>السماسرة والوسطاء</a:t>
          </a:r>
          <a:endParaRPr lang="en-US" dirty="0"/>
        </a:p>
      </dgm:t>
    </dgm:pt>
    <dgm:pt modelId="{A090F3F2-97CB-4238-83EF-106929ED0DE4}" type="parTrans" cxnId="{2EA696FC-C72E-4618-A584-6CA0CA1D1517}">
      <dgm:prSet/>
      <dgm:spPr/>
      <dgm:t>
        <a:bodyPr/>
        <a:lstStyle/>
        <a:p>
          <a:endParaRPr lang="en-US"/>
        </a:p>
      </dgm:t>
    </dgm:pt>
    <dgm:pt modelId="{AD3420F1-23A8-43F0-8F98-137957661B8A}" type="sibTrans" cxnId="{2EA696FC-C72E-4618-A584-6CA0CA1D1517}">
      <dgm:prSet/>
      <dgm:spPr/>
      <dgm:t>
        <a:bodyPr/>
        <a:lstStyle/>
        <a:p>
          <a:endParaRPr lang="en-US"/>
        </a:p>
      </dgm:t>
    </dgm:pt>
    <dgm:pt modelId="{2D5D8A7D-8FD7-4BF5-BF13-F8D6A6901E22}">
      <dgm:prSet phldrT="[Text]"/>
      <dgm:spPr/>
      <dgm:t>
        <a:bodyPr/>
        <a:lstStyle/>
        <a:p>
          <a:r>
            <a:rPr lang="ar-SA" dirty="0" smtClean="0"/>
            <a:t>المستهلك</a:t>
          </a:r>
          <a:endParaRPr lang="en-US" dirty="0"/>
        </a:p>
      </dgm:t>
    </dgm:pt>
    <dgm:pt modelId="{7D3F12A3-C4DE-490E-BD17-3B450DCD12A1}" type="parTrans" cxnId="{8FD12013-5146-4076-853D-EB0C35B64F23}">
      <dgm:prSet/>
      <dgm:spPr/>
      <dgm:t>
        <a:bodyPr/>
        <a:lstStyle/>
        <a:p>
          <a:endParaRPr lang="en-US"/>
        </a:p>
      </dgm:t>
    </dgm:pt>
    <dgm:pt modelId="{3D7812AF-6BC1-41D6-93CA-A06FF5D804AE}" type="sibTrans" cxnId="{8FD12013-5146-4076-853D-EB0C35B64F23}">
      <dgm:prSet/>
      <dgm:spPr/>
      <dgm:t>
        <a:bodyPr/>
        <a:lstStyle/>
        <a:p>
          <a:endParaRPr lang="en-US"/>
        </a:p>
      </dgm:t>
    </dgm:pt>
    <dgm:pt modelId="{E018A5DB-307C-4E34-B86B-9D454A346BD5}" type="pres">
      <dgm:prSet presAssocID="{0B763A7D-410D-46F5-AA6A-49607387534B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972AF66-B504-48B6-B616-1FF177298356}" type="pres">
      <dgm:prSet presAssocID="{0B763A7D-410D-46F5-AA6A-49607387534B}" presName="matrix" presStyleCnt="0"/>
      <dgm:spPr/>
    </dgm:pt>
    <dgm:pt modelId="{7C9D3E16-02D5-49D4-88C9-AEB61B485797}" type="pres">
      <dgm:prSet presAssocID="{0B763A7D-410D-46F5-AA6A-49607387534B}" presName="tile1" presStyleLbl="node1" presStyleIdx="0" presStyleCnt="4"/>
      <dgm:spPr/>
      <dgm:t>
        <a:bodyPr/>
        <a:lstStyle/>
        <a:p>
          <a:endParaRPr lang="en-US"/>
        </a:p>
      </dgm:t>
    </dgm:pt>
    <dgm:pt modelId="{CFD2F764-D5FE-4DE0-B040-0400EAA5F9F6}" type="pres">
      <dgm:prSet presAssocID="{0B763A7D-410D-46F5-AA6A-49607387534B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C00809-5DE1-4E29-9781-8C44643A65C7}" type="pres">
      <dgm:prSet presAssocID="{0B763A7D-410D-46F5-AA6A-49607387534B}" presName="tile2" presStyleLbl="node1" presStyleIdx="1" presStyleCnt="4"/>
      <dgm:spPr/>
      <dgm:t>
        <a:bodyPr/>
        <a:lstStyle/>
        <a:p>
          <a:endParaRPr lang="en-US"/>
        </a:p>
      </dgm:t>
    </dgm:pt>
    <dgm:pt modelId="{5A0E2B40-DB0B-4938-B6FC-022138CA0EE9}" type="pres">
      <dgm:prSet presAssocID="{0B763A7D-410D-46F5-AA6A-49607387534B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4A85F6-0BB0-44CF-9E7B-AA1F42C090B1}" type="pres">
      <dgm:prSet presAssocID="{0B763A7D-410D-46F5-AA6A-49607387534B}" presName="tile3" presStyleLbl="node1" presStyleIdx="2" presStyleCnt="4"/>
      <dgm:spPr/>
      <dgm:t>
        <a:bodyPr/>
        <a:lstStyle/>
        <a:p>
          <a:endParaRPr lang="en-US"/>
        </a:p>
      </dgm:t>
    </dgm:pt>
    <dgm:pt modelId="{6B6852E4-DA31-47B8-8043-FC67FD3E7E57}" type="pres">
      <dgm:prSet presAssocID="{0B763A7D-410D-46F5-AA6A-49607387534B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50149E-88B7-49F5-8FA0-4172D9844D09}" type="pres">
      <dgm:prSet presAssocID="{0B763A7D-410D-46F5-AA6A-49607387534B}" presName="tile4" presStyleLbl="node1" presStyleIdx="3" presStyleCnt="4"/>
      <dgm:spPr/>
      <dgm:t>
        <a:bodyPr/>
        <a:lstStyle/>
        <a:p>
          <a:endParaRPr lang="en-US"/>
        </a:p>
      </dgm:t>
    </dgm:pt>
    <dgm:pt modelId="{A9C7FF18-68D3-4C36-B0C1-BC04D0E488C9}" type="pres">
      <dgm:prSet presAssocID="{0B763A7D-410D-46F5-AA6A-49607387534B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46251A-6B2A-4C72-AD2B-B549D3612F3D}" type="pres">
      <dgm:prSet presAssocID="{0B763A7D-410D-46F5-AA6A-49607387534B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6FCC8756-8848-4B40-BED1-631E463856F4}" srcId="{9CDDF958-A4DA-4E68-94A8-1FAC5F06CA5C}" destId="{B4780723-FD16-4EFE-B6A3-32B0E10A20AA}" srcOrd="0" destOrd="0" parTransId="{7B4BDF9E-D2C8-4081-937A-C427111F7D9A}" sibTransId="{575447C5-195C-476D-ADA3-F54345453D65}"/>
    <dgm:cxn modelId="{FFAB342E-78F2-47AE-8369-E004CDED7039}" type="presOf" srcId="{2D5D8A7D-8FD7-4BF5-BF13-F8D6A6901E22}" destId="{A9C7FF18-68D3-4C36-B0C1-BC04D0E488C9}" srcOrd="1" destOrd="0" presId="urn:microsoft.com/office/officeart/2005/8/layout/matrix1"/>
    <dgm:cxn modelId="{DB4EA8BF-B4F3-4294-AA1B-6717C664CF91}" type="presOf" srcId="{9CDDF958-A4DA-4E68-94A8-1FAC5F06CA5C}" destId="{F146251A-6B2A-4C72-AD2B-B549D3612F3D}" srcOrd="0" destOrd="0" presId="urn:microsoft.com/office/officeart/2005/8/layout/matrix1"/>
    <dgm:cxn modelId="{0F29D401-59FB-4B21-9207-741645AC9A5C}" type="presOf" srcId="{BFED02FD-1B7D-4619-B78C-716398FBF51C}" destId="{004A85F6-0BB0-44CF-9E7B-AA1F42C090B1}" srcOrd="0" destOrd="0" presId="urn:microsoft.com/office/officeart/2005/8/layout/matrix1"/>
    <dgm:cxn modelId="{FD9A57D8-D004-4C83-B56B-0C893428D3B7}" type="presOf" srcId="{7276D88D-61F1-44CE-9EF7-2A67F256C34A}" destId="{5A0E2B40-DB0B-4938-B6FC-022138CA0EE9}" srcOrd="1" destOrd="0" presId="urn:microsoft.com/office/officeart/2005/8/layout/matrix1"/>
    <dgm:cxn modelId="{DD20C4C1-FA16-43DA-9222-41EF1A09C747}" type="presOf" srcId="{B4780723-FD16-4EFE-B6A3-32B0E10A20AA}" destId="{CFD2F764-D5FE-4DE0-B040-0400EAA5F9F6}" srcOrd="1" destOrd="0" presId="urn:microsoft.com/office/officeart/2005/8/layout/matrix1"/>
    <dgm:cxn modelId="{2092454E-8612-479D-AF9B-932D6A70BA5B}" srcId="{0B763A7D-410D-46F5-AA6A-49607387534B}" destId="{9CDDF958-A4DA-4E68-94A8-1FAC5F06CA5C}" srcOrd="0" destOrd="0" parTransId="{A79FDC8E-9512-4F46-9EEB-D525EDC7B9AE}" sibTransId="{A86FD879-E9EC-4A75-980E-6BAF6F44CF82}"/>
    <dgm:cxn modelId="{5CA19768-A06A-40A1-A652-E58054B0B721}" type="presOf" srcId="{0B763A7D-410D-46F5-AA6A-49607387534B}" destId="{E018A5DB-307C-4E34-B86B-9D454A346BD5}" srcOrd="0" destOrd="0" presId="urn:microsoft.com/office/officeart/2005/8/layout/matrix1"/>
    <dgm:cxn modelId="{ACAA5FD9-A59D-4E41-A8B1-25D084C519E0}" type="presOf" srcId="{BFED02FD-1B7D-4619-B78C-716398FBF51C}" destId="{6B6852E4-DA31-47B8-8043-FC67FD3E7E57}" srcOrd="1" destOrd="0" presId="urn:microsoft.com/office/officeart/2005/8/layout/matrix1"/>
    <dgm:cxn modelId="{892D216B-7481-48B3-A823-3E6C4F8D058B}" type="presOf" srcId="{2D5D8A7D-8FD7-4BF5-BF13-F8D6A6901E22}" destId="{AC50149E-88B7-49F5-8FA0-4172D9844D09}" srcOrd="0" destOrd="0" presId="urn:microsoft.com/office/officeart/2005/8/layout/matrix1"/>
    <dgm:cxn modelId="{2EA696FC-C72E-4618-A584-6CA0CA1D1517}" srcId="{9CDDF958-A4DA-4E68-94A8-1FAC5F06CA5C}" destId="{BFED02FD-1B7D-4619-B78C-716398FBF51C}" srcOrd="2" destOrd="0" parTransId="{A090F3F2-97CB-4238-83EF-106929ED0DE4}" sibTransId="{AD3420F1-23A8-43F0-8F98-137957661B8A}"/>
    <dgm:cxn modelId="{8FD12013-5146-4076-853D-EB0C35B64F23}" srcId="{9CDDF958-A4DA-4E68-94A8-1FAC5F06CA5C}" destId="{2D5D8A7D-8FD7-4BF5-BF13-F8D6A6901E22}" srcOrd="3" destOrd="0" parTransId="{7D3F12A3-C4DE-490E-BD17-3B450DCD12A1}" sibTransId="{3D7812AF-6BC1-41D6-93CA-A06FF5D804AE}"/>
    <dgm:cxn modelId="{C928CAFE-11E4-4FA4-850F-A4DE6AD29532}" srcId="{9CDDF958-A4DA-4E68-94A8-1FAC5F06CA5C}" destId="{7276D88D-61F1-44CE-9EF7-2A67F256C34A}" srcOrd="1" destOrd="0" parTransId="{EBB50E00-4082-430A-951D-26CFC3181ECE}" sibTransId="{8B3AA93A-9A4B-4F15-AD97-455B20E614E4}"/>
    <dgm:cxn modelId="{CCC55A1C-433D-4F1F-B7A8-6A736635BA83}" type="presOf" srcId="{B4780723-FD16-4EFE-B6A3-32B0E10A20AA}" destId="{7C9D3E16-02D5-49D4-88C9-AEB61B485797}" srcOrd="0" destOrd="0" presId="urn:microsoft.com/office/officeart/2005/8/layout/matrix1"/>
    <dgm:cxn modelId="{4B6F15C2-EC2E-4FCD-A290-F3336C6EEBE7}" type="presOf" srcId="{7276D88D-61F1-44CE-9EF7-2A67F256C34A}" destId="{75C00809-5DE1-4E29-9781-8C44643A65C7}" srcOrd="0" destOrd="0" presId="urn:microsoft.com/office/officeart/2005/8/layout/matrix1"/>
    <dgm:cxn modelId="{0C135C8B-D626-478D-92A4-0A695224F803}" type="presParOf" srcId="{E018A5DB-307C-4E34-B86B-9D454A346BD5}" destId="{6972AF66-B504-48B6-B616-1FF177298356}" srcOrd="0" destOrd="0" presId="urn:microsoft.com/office/officeart/2005/8/layout/matrix1"/>
    <dgm:cxn modelId="{843C0667-284A-400D-B431-46255A469217}" type="presParOf" srcId="{6972AF66-B504-48B6-B616-1FF177298356}" destId="{7C9D3E16-02D5-49D4-88C9-AEB61B485797}" srcOrd="0" destOrd="0" presId="urn:microsoft.com/office/officeart/2005/8/layout/matrix1"/>
    <dgm:cxn modelId="{FEB109B8-D2DD-4BF3-9A0B-37AE849AE960}" type="presParOf" srcId="{6972AF66-B504-48B6-B616-1FF177298356}" destId="{CFD2F764-D5FE-4DE0-B040-0400EAA5F9F6}" srcOrd="1" destOrd="0" presId="urn:microsoft.com/office/officeart/2005/8/layout/matrix1"/>
    <dgm:cxn modelId="{749CD644-6BE6-43DB-8BE8-F7CC7E24498C}" type="presParOf" srcId="{6972AF66-B504-48B6-B616-1FF177298356}" destId="{75C00809-5DE1-4E29-9781-8C44643A65C7}" srcOrd="2" destOrd="0" presId="urn:microsoft.com/office/officeart/2005/8/layout/matrix1"/>
    <dgm:cxn modelId="{70C61170-F402-4773-A820-B72D41983209}" type="presParOf" srcId="{6972AF66-B504-48B6-B616-1FF177298356}" destId="{5A0E2B40-DB0B-4938-B6FC-022138CA0EE9}" srcOrd="3" destOrd="0" presId="urn:microsoft.com/office/officeart/2005/8/layout/matrix1"/>
    <dgm:cxn modelId="{C08B9E75-3484-46AF-95B0-B021E4C022EB}" type="presParOf" srcId="{6972AF66-B504-48B6-B616-1FF177298356}" destId="{004A85F6-0BB0-44CF-9E7B-AA1F42C090B1}" srcOrd="4" destOrd="0" presId="urn:microsoft.com/office/officeart/2005/8/layout/matrix1"/>
    <dgm:cxn modelId="{A08D2AA2-42F6-46E7-9023-48BC2E6C726B}" type="presParOf" srcId="{6972AF66-B504-48B6-B616-1FF177298356}" destId="{6B6852E4-DA31-47B8-8043-FC67FD3E7E57}" srcOrd="5" destOrd="0" presId="urn:microsoft.com/office/officeart/2005/8/layout/matrix1"/>
    <dgm:cxn modelId="{F93ADA32-8B9D-4408-B952-0072095D2DE4}" type="presParOf" srcId="{6972AF66-B504-48B6-B616-1FF177298356}" destId="{AC50149E-88B7-49F5-8FA0-4172D9844D09}" srcOrd="6" destOrd="0" presId="urn:microsoft.com/office/officeart/2005/8/layout/matrix1"/>
    <dgm:cxn modelId="{147607F0-A3EB-4DCA-AAD7-A64BA0A4E637}" type="presParOf" srcId="{6972AF66-B504-48B6-B616-1FF177298356}" destId="{A9C7FF18-68D3-4C36-B0C1-BC04D0E488C9}" srcOrd="7" destOrd="0" presId="urn:microsoft.com/office/officeart/2005/8/layout/matrix1"/>
    <dgm:cxn modelId="{2767985D-64D4-4396-946D-BAA4867F82E1}" type="presParOf" srcId="{E018A5DB-307C-4E34-B86B-9D454A346BD5}" destId="{F146251A-6B2A-4C72-AD2B-B549D3612F3D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763A7D-410D-46F5-AA6A-49607387534B}" type="doc">
      <dgm:prSet loTypeId="urn:microsoft.com/office/officeart/2005/8/layout/matrix1" loCatId="matrix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CDDF958-A4DA-4E68-94A8-1FAC5F06CA5C}">
      <dgm:prSet phldrT="[Text]"/>
      <dgm:spPr/>
      <dgm:t>
        <a:bodyPr/>
        <a:lstStyle/>
        <a:p>
          <a:r>
            <a:rPr lang="ar-SA" dirty="0" smtClean="0"/>
            <a:t>الشركاء</a:t>
          </a:r>
          <a:endParaRPr lang="en-US" dirty="0"/>
        </a:p>
      </dgm:t>
    </dgm:pt>
    <dgm:pt modelId="{A79FDC8E-9512-4F46-9EEB-D525EDC7B9AE}" type="parTrans" cxnId="{2092454E-8612-479D-AF9B-932D6A70BA5B}">
      <dgm:prSet/>
      <dgm:spPr/>
      <dgm:t>
        <a:bodyPr/>
        <a:lstStyle/>
        <a:p>
          <a:endParaRPr lang="en-US"/>
        </a:p>
      </dgm:t>
    </dgm:pt>
    <dgm:pt modelId="{A86FD879-E9EC-4A75-980E-6BAF6F44CF82}" type="sibTrans" cxnId="{2092454E-8612-479D-AF9B-932D6A70BA5B}">
      <dgm:prSet/>
      <dgm:spPr/>
      <dgm:t>
        <a:bodyPr/>
        <a:lstStyle/>
        <a:p>
          <a:endParaRPr lang="en-US"/>
        </a:p>
      </dgm:t>
    </dgm:pt>
    <dgm:pt modelId="{B4780723-FD16-4EFE-B6A3-32B0E10A20AA}">
      <dgm:prSet phldrT="[Text]"/>
      <dgm:spPr/>
      <dgm:t>
        <a:bodyPr/>
        <a:lstStyle/>
        <a:p>
          <a:r>
            <a:rPr lang="ar-SA" dirty="0" smtClean="0"/>
            <a:t>الاستخدامات</a:t>
          </a:r>
          <a:endParaRPr lang="en-US" dirty="0"/>
        </a:p>
      </dgm:t>
    </dgm:pt>
    <dgm:pt modelId="{7B4BDF9E-D2C8-4081-937A-C427111F7D9A}" type="parTrans" cxnId="{6FCC8756-8848-4B40-BED1-631E463856F4}">
      <dgm:prSet/>
      <dgm:spPr/>
      <dgm:t>
        <a:bodyPr/>
        <a:lstStyle/>
        <a:p>
          <a:endParaRPr lang="en-US"/>
        </a:p>
      </dgm:t>
    </dgm:pt>
    <dgm:pt modelId="{575447C5-195C-476D-ADA3-F54345453D65}" type="sibTrans" cxnId="{6FCC8756-8848-4B40-BED1-631E463856F4}">
      <dgm:prSet/>
      <dgm:spPr/>
      <dgm:t>
        <a:bodyPr/>
        <a:lstStyle/>
        <a:p>
          <a:endParaRPr lang="en-US"/>
        </a:p>
      </dgm:t>
    </dgm:pt>
    <dgm:pt modelId="{7276D88D-61F1-44CE-9EF7-2A67F256C34A}">
      <dgm:prSet phldrT="[Text]"/>
      <dgm:spPr/>
      <dgm:t>
        <a:bodyPr/>
        <a:lstStyle/>
        <a:p>
          <a:r>
            <a:rPr lang="ar-SA" dirty="0" smtClean="0"/>
            <a:t>القيمة</a:t>
          </a:r>
          <a:endParaRPr lang="en-US" dirty="0"/>
        </a:p>
      </dgm:t>
    </dgm:pt>
    <dgm:pt modelId="{EBB50E00-4082-430A-951D-26CFC3181ECE}" type="parTrans" cxnId="{C928CAFE-11E4-4FA4-850F-A4DE6AD29532}">
      <dgm:prSet/>
      <dgm:spPr/>
      <dgm:t>
        <a:bodyPr/>
        <a:lstStyle/>
        <a:p>
          <a:endParaRPr lang="en-US"/>
        </a:p>
      </dgm:t>
    </dgm:pt>
    <dgm:pt modelId="{8B3AA93A-9A4B-4F15-AD97-455B20E614E4}" type="sibTrans" cxnId="{C928CAFE-11E4-4FA4-850F-A4DE6AD29532}">
      <dgm:prSet/>
      <dgm:spPr/>
      <dgm:t>
        <a:bodyPr/>
        <a:lstStyle/>
        <a:p>
          <a:endParaRPr lang="en-US"/>
        </a:p>
      </dgm:t>
    </dgm:pt>
    <dgm:pt modelId="{BFED02FD-1B7D-4619-B78C-716398FBF51C}">
      <dgm:prSet phldrT="[Text]"/>
      <dgm:spPr/>
      <dgm:t>
        <a:bodyPr/>
        <a:lstStyle/>
        <a:p>
          <a:r>
            <a:rPr lang="ar-SA" dirty="0" smtClean="0"/>
            <a:t>خطط التنمية</a:t>
          </a:r>
          <a:endParaRPr lang="en-US" dirty="0"/>
        </a:p>
      </dgm:t>
    </dgm:pt>
    <dgm:pt modelId="{A090F3F2-97CB-4238-83EF-106929ED0DE4}" type="parTrans" cxnId="{2EA696FC-C72E-4618-A584-6CA0CA1D1517}">
      <dgm:prSet/>
      <dgm:spPr/>
      <dgm:t>
        <a:bodyPr/>
        <a:lstStyle/>
        <a:p>
          <a:endParaRPr lang="en-US"/>
        </a:p>
      </dgm:t>
    </dgm:pt>
    <dgm:pt modelId="{AD3420F1-23A8-43F0-8F98-137957661B8A}" type="sibTrans" cxnId="{2EA696FC-C72E-4618-A584-6CA0CA1D1517}">
      <dgm:prSet/>
      <dgm:spPr/>
      <dgm:t>
        <a:bodyPr/>
        <a:lstStyle/>
        <a:p>
          <a:endParaRPr lang="en-US"/>
        </a:p>
      </dgm:t>
    </dgm:pt>
    <dgm:pt modelId="{2D5D8A7D-8FD7-4BF5-BF13-F8D6A6901E22}">
      <dgm:prSet phldrT="[Text]"/>
      <dgm:spPr/>
      <dgm:t>
        <a:bodyPr/>
        <a:lstStyle/>
        <a:p>
          <a:r>
            <a:rPr lang="ar-SA" dirty="0" smtClean="0"/>
            <a:t>الحيازة</a:t>
          </a:r>
          <a:endParaRPr lang="en-US" dirty="0"/>
        </a:p>
      </dgm:t>
    </dgm:pt>
    <dgm:pt modelId="{7D3F12A3-C4DE-490E-BD17-3B450DCD12A1}" type="parTrans" cxnId="{8FD12013-5146-4076-853D-EB0C35B64F23}">
      <dgm:prSet/>
      <dgm:spPr/>
      <dgm:t>
        <a:bodyPr/>
        <a:lstStyle/>
        <a:p>
          <a:endParaRPr lang="en-US"/>
        </a:p>
      </dgm:t>
    </dgm:pt>
    <dgm:pt modelId="{3D7812AF-6BC1-41D6-93CA-A06FF5D804AE}" type="sibTrans" cxnId="{8FD12013-5146-4076-853D-EB0C35B64F23}">
      <dgm:prSet/>
      <dgm:spPr/>
      <dgm:t>
        <a:bodyPr/>
        <a:lstStyle/>
        <a:p>
          <a:endParaRPr lang="en-US"/>
        </a:p>
      </dgm:t>
    </dgm:pt>
    <dgm:pt modelId="{E018A5DB-307C-4E34-B86B-9D454A346BD5}" type="pres">
      <dgm:prSet presAssocID="{0B763A7D-410D-46F5-AA6A-49607387534B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972AF66-B504-48B6-B616-1FF177298356}" type="pres">
      <dgm:prSet presAssocID="{0B763A7D-410D-46F5-AA6A-49607387534B}" presName="matrix" presStyleCnt="0"/>
      <dgm:spPr/>
    </dgm:pt>
    <dgm:pt modelId="{7C9D3E16-02D5-49D4-88C9-AEB61B485797}" type="pres">
      <dgm:prSet presAssocID="{0B763A7D-410D-46F5-AA6A-49607387534B}" presName="tile1" presStyleLbl="node1" presStyleIdx="0" presStyleCnt="4"/>
      <dgm:spPr/>
      <dgm:t>
        <a:bodyPr/>
        <a:lstStyle/>
        <a:p>
          <a:endParaRPr lang="en-US"/>
        </a:p>
      </dgm:t>
    </dgm:pt>
    <dgm:pt modelId="{CFD2F764-D5FE-4DE0-B040-0400EAA5F9F6}" type="pres">
      <dgm:prSet presAssocID="{0B763A7D-410D-46F5-AA6A-49607387534B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C00809-5DE1-4E29-9781-8C44643A65C7}" type="pres">
      <dgm:prSet presAssocID="{0B763A7D-410D-46F5-AA6A-49607387534B}" presName="tile2" presStyleLbl="node1" presStyleIdx="1" presStyleCnt="4"/>
      <dgm:spPr/>
      <dgm:t>
        <a:bodyPr/>
        <a:lstStyle/>
        <a:p>
          <a:endParaRPr lang="en-US"/>
        </a:p>
      </dgm:t>
    </dgm:pt>
    <dgm:pt modelId="{5A0E2B40-DB0B-4938-B6FC-022138CA0EE9}" type="pres">
      <dgm:prSet presAssocID="{0B763A7D-410D-46F5-AA6A-49607387534B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4A85F6-0BB0-44CF-9E7B-AA1F42C090B1}" type="pres">
      <dgm:prSet presAssocID="{0B763A7D-410D-46F5-AA6A-49607387534B}" presName="tile3" presStyleLbl="node1" presStyleIdx="2" presStyleCnt="4"/>
      <dgm:spPr/>
      <dgm:t>
        <a:bodyPr/>
        <a:lstStyle/>
        <a:p>
          <a:endParaRPr lang="en-US"/>
        </a:p>
      </dgm:t>
    </dgm:pt>
    <dgm:pt modelId="{6B6852E4-DA31-47B8-8043-FC67FD3E7E57}" type="pres">
      <dgm:prSet presAssocID="{0B763A7D-410D-46F5-AA6A-49607387534B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50149E-88B7-49F5-8FA0-4172D9844D09}" type="pres">
      <dgm:prSet presAssocID="{0B763A7D-410D-46F5-AA6A-49607387534B}" presName="tile4" presStyleLbl="node1" presStyleIdx="3" presStyleCnt="4"/>
      <dgm:spPr/>
      <dgm:t>
        <a:bodyPr/>
        <a:lstStyle/>
        <a:p>
          <a:endParaRPr lang="en-US"/>
        </a:p>
      </dgm:t>
    </dgm:pt>
    <dgm:pt modelId="{A9C7FF18-68D3-4C36-B0C1-BC04D0E488C9}" type="pres">
      <dgm:prSet presAssocID="{0B763A7D-410D-46F5-AA6A-49607387534B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46251A-6B2A-4C72-AD2B-B549D3612F3D}" type="pres">
      <dgm:prSet presAssocID="{0B763A7D-410D-46F5-AA6A-49607387534B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6FCC8756-8848-4B40-BED1-631E463856F4}" srcId="{9CDDF958-A4DA-4E68-94A8-1FAC5F06CA5C}" destId="{B4780723-FD16-4EFE-B6A3-32B0E10A20AA}" srcOrd="0" destOrd="0" parTransId="{7B4BDF9E-D2C8-4081-937A-C427111F7D9A}" sibTransId="{575447C5-195C-476D-ADA3-F54345453D65}"/>
    <dgm:cxn modelId="{FFAB342E-78F2-47AE-8369-E004CDED7039}" type="presOf" srcId="{2D5D8A7D-8FD7-4BF5-BF13-F8D6A6901E22}" destId="{A9C7FF18-68D3-4C36-B0C1-BC04D0E488C9}" srcOrd="1" destOrd="0" presId="urn:microsoft.com/office/officeart/2005/8/layout/matrix1"/>
    <dgm:cxn modelId="{DB4EA8BF-B4F3-4294-AA1B-6717C664CF91}" type="presOf" srcId="{9CDDF958-A4DA-4E68-94A8-1FAC5F06CA5C}" destId="{F146251A-6B2A-4C72-AD2B-B549D3612F3D}" srcOrd="0" destOrd="0" presId="urn:microsoft.com/office/officeart/2005/8/layout/matrix1"/>
    <dgm:cxn modelId="{0F29D401-59FB-4B21-9207-741645AC9A5C}" type="presOf" srcId="{BFED02FD-1B7D-4619-B78C-716398FBF51C}" destId="{004A85F6-0BB0-44CF-9E7B-AA1F42C090B1}" srcOrd="0" destOrd="0" presId="urn:microsoft.com/office/officeart/2005/8/layout/matrix1"/>
    <dgm:cxn modelId="{FD9A57D8-D004-4C83-B56B-0C893428D3B7}" type="presOf" srcId="{7276D88D-61F1-44CE-9EF7-2A67F256C34A}" destId="{5A0E2B40-DB0B-4938-B6FC-022138CA0EE9}" srcOrd="1" destOrd="0" presId="urn:microsoft.com/office/officeart/2005/8/layout/matrix1"/>
    <dgm:cxn modelId="{DD20C4C1-FA16-43DA-9222-41EF1A09C747}" type="presOf" srcId="{B4780723-FD16-4EFE-B6A3-32B0E10A20AA}" destId="{CFD2F764-D5FE-4DE0-B040-0400EAA5F9F6}" srcOrd="1" destOrd="0" presId="urn:microsoft.com/office/officeart/2005/8/layout/matrix1"/>
    <dgm:cxn modelId="{2092454E-8612-479D-AF9B-932D6A70BA5B}" srcId="{0B763A7D-410D-46F5-AA6A-49607387534B}" destId="{9CDDF958-A4DA-4E68-94A8-1FAC5F06CA5C}" srcOrd="0" destOrd="0" parTransId="{A79FDC8E-9512-4F46-9EEB-D525EDC7B9AE}" sibTransId="{A86FD879-E9EC-4A75-980E-6BAF6F44CF82}"/>
    <dgm:cxn modelId="{5CA19768-A06A-40A1-A652-E58054B0B721}" type="presOf" srcId="{0B763A7D-410D-46F5-AA6A-49607387534B}" destId="{E018A5DB-307C-4E34-B86B-9D454A346BD5}" srcOrd="0" destOrd="0" presId="urn:microsoft.com/office/officeart/2005/8/layout/matrix1"/>
    <dgm:cxn modelId="{ACAA5FD9-A59D-4E41-A8B1-25D084C519E0}" type="presOf" srcId="{BFED02FD-1B7D-4619-B78C-716398FBF51C}" destId="{6B6852E4-DA31-47B8-8043-FC67FD3E7E57}" srcOrd="1" destOrd="0" presId="urn:microsoft.com/office/officeart/2005/8/layout/matrix1"/>
    <dgm:cxn modelId="{892D216B-7481-48B3-A823-3E6C4F8D058B}" type="presOf" srcId="{2D5D8A7D-8FD7-4BF5-BF13-F8D6A6901E22}" destId="{AC50149E-88B7-49F5-8FA0-4172D9844D09}" srcOrd="0" destOrd="0" presId="urn:microsoft.com/office/officeart/2005/8/layout/matrix1"/>
    <dgm:cxn modelId="{2EA696FC-C72E-4618-A584-6CA0CA1D1517}" srcId="{9CDDF958-A4DA-4E68-94A8-1FAC5F06CA5C}" destId="{BFED02FD-1B7D-4619-B78C-716398FBF51C}" srcOrd="2" destOrd="0" parTransId="{A090F3F2-97CB-4238-83EF-106929ED0DE4}" sibTransId="{AD3420F1-23A8-43F0-8F98-137957661B8A}"/>
    <dgm:cxn modelId="{8FD12013-5146-4076-853D-EB0C35B64F23}" srcId="{9CDDF958-A4DA-4E68-94A8-1FAC5F06CA5C}" destId="{2D5D8A7D-8FD7-4BF5-BF13-F8D6A6901E22}" srcOrd="3" destOrd="0" parTransId="{7D3F12A3-C4DE-490E-BD17-3B450DCD12A1}" sibTransId="{3D7812AF-6BC1-41D6-93CA-A06FF5D804AE}"/>
    <dgm:cxn modelId="{C928CAFE-11E4-4FA4-850F-A4DE6AD29532}" srcId="{9CDDF958-A4DA-4E68-94A8-1FAC5F06CA5C}" destId="{7276D88D-61F1-44CE-9EF7-2A67F256C34A}" srcOrd="1" destOrd="0" parTransId="{EBB50E00-4082-430A-951D-26CFC3181ECE}" sibTransId="{8B3AA93A-9A4B-4F15-AD97-455B20E614E4}"/>
    <dgm:cxn modelId="{CCC55A1C-433D-4F1F-B7A8-6A736635BA83}" type="presOf" srcId="{B4780723-FD16-4EFE-B6A3-32B0E10A20AA}" destId="{7C9D3E16-02D5-49D4-88C9-AEB61B485797}" srcOrd="0" destOrd="0" presId="urn:microsoft.com/office/officeart/2005/8/layout/matrix1"/>
    <dgm:cxn modelId="{4B6F15C2-EC2E-4FCD-A290-F3336C6EEBE7}" type="presOf" srcId="{7276D88D-61F1-44CE-9EF7-2A67F256C34A}" destId="{75C00809-5DE1-4E29-9781-8C44643A65C7}" srcOrd="0" destOrd="0" presId="urn:microsoft.com/office/officeart/2005/8/layout/matrix1"/>
    <dgm:cxn modelId="{0C135C8B-D626-478D-92A4-0A695224F803}" type="presParOf" srcId="{E018A5DB-307C-4E34-B86B-9D454A346BD5}" destId="{6972AF66-B504-48B6-B616-1FF177298356}" srcOrd="0" destOrd="0" presId="urn:microsoft.com/office/officeart/2005/8/layout/matrix1"/>
    <dgm:cxn modelId="{843C0667-284A-400D-B431-46255A469217}" type="presParOf" srcId="{6972AF66-B504-48B6-B616-1FF177298356}" destId="{7C9D3E16-02D5-49D4-88C9-AEB61B485797}" srcOrd="0" destOrd="0" presId="urn:microsoft.com/office/officeart/2005/8/layout/matrix1"/>
    <dgm:cxn modelId="{FEB109B8-D2DD-4BF3-9A0B-37AE849AE960}" type="presParOf" srcId="{6972AF66-B504-48B6-B616-1FF177298356}" destId="{CFD2F764-D5FE-4DE0-B040-0400EAA5F9F6}" srcOrd="1" destOrd="0" presId="urn:microsoft.com/office/officeart/2005/8/layout/matrix1"/>
    <dgm:cxn modelId="{749CD644-6BE6-43DB-8BE8-F7CC7E24498C}" type="presParOf" srcId="{6972AF66-B504-48B6-B616-1FF177298356}" destId="{75C00809-5DE1-4E29-9781-8C44643A65C7}" srcOrd="2" destOrd="0" presId="urn:microsoft.com/office/officeart/2005/8/layout/matrix1"/>
    <dgm:cxn modelId="{70C61170-F402-4773-A820-B72D41983209}" type="presParOf" srcId="{6972AF66-B504-48B6-B616-1FF177298356}" destId="{5A0E2B40-DB0B-4938-B6FC-022138CA0EE9}" srcOrd="3" destOrd="0" presId="urn:microsoft.com/office/officeart/2005/8/layout/matrix1"/>
    <dgm:cxn modelId="{C08B9E75-3484-46AF-95B0-B021E4C022EB}" type="presParOf" srcId="{6972AF66-B504-48B6-B616-1FF177298356}" destId="{004A85F6-0BB0-44CF-9E7B-AA1F42C090B1}" srcOrd="4" destOrd="0" presId="urn:microsoft.com/office/officeart/2005/8/layout/matrix1"/>
    <dgm:cxn modelId="{A08D2AA2-42F6-46E7-9023-48BC2E6C726B}" type="presParOf" srcId="{6972AF66-B504-48B6-B616-1FF177298356}" destId="{6B6852E4-DA31-47B8-8043-FC67FD3E7E57}" srcOrd="5" destOrd="0" presId="urn:microsoft.com/office/officeart/2005/8/layout/matrix1"/>
    <dgm:cxn modelId="{F93ADA32-8B9D-4408-B952-0072095D2DE4}" type="presParOf" srcId="{6972AF66-B504-48B6-B616-1FF177298356}" destId="{AC50149E-88B7-49F5-8FA0-4172D9844D09}" srcOrd="6" destOrd="0" presId="urn:microsoft.com/office/officeart/2005/8/layout/matrix1"/>
    <dgm:cxn modelId="{147607F0-A3EB-4DCA-AAD7-A64BA0A4E637}" type="presParOf" srcId="{6972AF66-B504-48B6-B616-1FF177298356}" destId="{A9C7FF18-68D3-4C36-B0C1-BC04D0E488C9}" srcOrd="7" destOrd="0" presId="urn:microsoft.com/office/officeart/2005/8/layout/matrix1"/>
    <dgm:cxn modelId="{2767985D-64D4-4396-946D-BAA4867F82E1}" type="presParOf" srcId="{E018A5DB-307C-4E34-B86B-9D454A346BD5}" destId="{F146251A-6B2A-4C72-AD2B-B549D3612F3D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22B2A9E-2AE0-4A7E-B6CB-79104499ED2A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3DCBD319-F0F5-4476-A76B-BDA693EB03CA}">
      <dgm:prSet/>
      <dgm:spPr>
        <a:solidFill>
          <a:schemeClr val="accent4"/>
        </a:solidFill>
      </dgm:spPr>
      <dgm:t>
        <a:bodyPr/>
        <a:lstStyle/>
        <a:p>
          <a:pPr rtl="1"/>
          <a:r>
            <a:rPr lang="ar-SA" smtClean="0"/>
            <a:t>أهمية التخمين العقاري في التنمية الاقتصادية والمجتمعية في فلسطين</a:t>
          </a:r>
          <a:endParaRPr lang="en-US"/>
        </a:p>
      </dgm:t>
    </dgm:pt>
    <dgm:pt modelId="{ADF95F7A-46DB-4783-BC31-8D964E1AAA92}" type="parTrans" cxnId="{F530B7AC-516B-4844-99A9-0CB503125022}">
      <dgm:prSet/>
      <dgm:spPr/>
      <dgm:t>
        <a:bodyPr/>
        <a:lstStyle/>
        <a:p>
          <a:endParaRPr lang="en-US"/>
        </a:p>
      </dgm:t>
    </dgm:pt>
    <dgm:pt modelId="{8F58E9AA-0484-4242-B921-69AC337ED386}" type="sibTrans" cxnId="{F530B7AC-516B-4844-99A9-0CB503125022}">
      <dgm:prSet/>
      <dgm:spPr/>
      <dgm:t>
        <a:bodyPr/>
        <a:lstStyle/>
        <a:p>
          <a:endParaRPr lang="en-US"/>
        </a:p>
      </dgm:t>
    </dgm:pt>
    <dgm:pt modelId="{CBB70D3D-F5BE-4E73-AF3A-1AC2AC932C25}">
      <dgm:prSet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ar-SA" smtClean="0"/>
            <a:t>تحفيز الاستثمار وتطوير وضبط السوق العقاري</a:t>
          </a:r>
          <a:endParaRPr lang="en-US"/>
        </a:p>
      </dgm:t>
    </dgm:pt>
    <dgm:pt modelId="{CFA1AAA3-3083-49F0-96C5-FEE5C5BBDB84}" type="parTrans" cxnId="{07913AA2-2372-4D36-8ACC-E13E40FEF555}">
      <dgm:prSet/>
      <dgm:spPr/>
      <dgm:t>
        <a:bodyPr/>
        <a:lstStyle/>
        <a:p>
          <a:endParaRPr lang="en-US"/>
        </a:p>
      </dgm:t>
    </dgm:pt>
    <dgm:pt modelId="{A3DDAFF1-1703-49A4-A5A8-751D3EE29F53}" type="sibTrans" cxnId="{07913AA2-2372-4D36-8ACC-E13E40FEF555}">
      <dgm:prSet/>
      <dgm:spPr/>
      <dgm:t>
        <a:bodyPr/>
        <a:lstStyle/>
        <a:p>
          <a:endParaRPr lang="en-US"/>
        </a:p>
      </dgm:t>
    </dgm:pt>
    <dgm:pt modelId="{3F035E42-700B-4D85-876F-8B80DCDF51A8}">
      <dgm:prSet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ar-SA" smtClean="0"/>
            <a:t>تحقيق العدالة في رسوم المعاملات العقارية وتسريع انجاز المعاملات</a:t>
          </a:r>
          <a:endParaRPr lang="en-US"/>
        </a:p>
      </dgm:t>
    </dgm:pt>
    <dgm:pt modelId="{6EA88569-F7D4-4B6A-B0B2-F46B92A6A92F}" type="parTrans" cxnId="{01A3F171-DBD3-435A-9A48-9DF4E0ACD88F}">
      <dgm:prSet/>
      <dgm:spPr/>
      <dgm:t>
        <a:bodyPr/>
        <a:lstStyle/>
        <a:p>
          <a:endParaRPr lang="en-US"/>
        </a:p>
      </dgm:t>
    </dgm:pt>
    <dgm:pt modelId="{1FBC89CA-36DD-42B9-B986-1224D050FEA2}" type="sibTrans" cxnId="{01A3F171-DBD3-435A-9A48-9DF4E0ACD88F}">
      <dgm:prSet/>
      <dgm:spPr/>
      <dgm:t>
        <a:bodyPr/>
        <a:lstStyle/>
        <a:p>
          <a:endParaRPr lang="en-US"/>
        </a:p>
      </dgm:t>
    </dgm:pt>
    <dgm:pt modelId="{4CE80D85-2099-40EE-9C43-7033BA5B1918}">
      <dgm:prSet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ar-SA" dirty="0" smtClean="0"/>
            <a:t>تعزيز الإيرادات للحكومة المركزية والمحلية </a:t>
          </a:r>
          <a:endParaRPr lang="en-US" dirty="0"/>
        </a:p>
      </dgm:t>
    </dgm:pt>
    <dgm:pt modelId="{2B18AE6B-2285-451A-91D6-E1A983E159DA}" type="parTrans" cxnId="{ABEB150A-9074-4178-8ABA-280786D2722E}">
      <dgm:prSet/>
      <dgm:spPr/>
      <dgm:t>
        <a:bodyPr/>
        <a:lstStyle/>
        <a:p>
          <a:endParaRPr lang="en-US"/>
        </a:p>
      </dgm:t>
    </dgm:pt>
    <dgm:pt modelId="{BD324BC8-E9EF-46EC-B923-9E8D775A8907}" type="sibTrans" cxnId="{ABEB150A-9074-4178-8ABA-280786D2722E}">
      <dgm:prSet/>
      <dgm:spPr/>
      <dgm:t>
        <a:bodyPr/>
        <a:lstStyle/>
        <a:p>
          <a:endParaRPr lang="en-US"/>
        </a:p>
      </dgm:t>
    </dgm:pt>
    <dgm:pt modelId="{F97FBBEC-BCC5-4EDE-A5F2-E712794DDF9E}">
      <dgm:prSet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ar-SA" dirty="0" smtClean="0"/>
            <a:t>دعم التنمية العمرانية والتخطيط الحضري</a:t>
          </a:r>
          <a:endParaRPr lang="en-US" dirty="0"/>
        </a:p>
      </dgm:t>
    </dgm:pt>
    <dgm:pt modelId="{E41BFE15-F5DF-4D5C-BCEA-F409A8D353E1}" type="parTrans" cxnId="{97650E79-E6B2-4238-A5A2-C5A87A03E803}">
      <dgm:prSet/>
      <dgm:spPr/>
      <dgm:t>
        <a:bodyPr/>
        <a:lstStyle/>
        <a:p>
          <a:endParaRPr lang="en-US"/>
        </a:p>
      </dgm:t>
    </dgm:pt>
    <dgm:pt modelId="{22B1C022-3CFE-468C-9C79-3460C3B32A21}" type="sibTrans" cxnId="{97650E79-E6B2-4238-A5A2-C5A87A03E803}">
      <dgm:prSet/>
      <dgm:spPr/>
      <dgm:t>
        <a:bodyPr/>
        <a:lstStyle/>
        <a:p>
          <a:endParaRPr lang="en-US"/>
        </a:p>
      </dgm:t>
    </dgm:pt>
    <dgm:pt modelId="{46F62FF1-737A-4759-9336-9F3D1917D897}">
      <dgm:prSet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ar-SA" smtClean="0"/>
            <a:t>أداة تقييم للجدوى الائتمانية وتيسير الحصول على التمويل العقاري</a:t>
          </a:r>
          <a:endParaRPr lang="en-US"/>
        </a:p>
      </dgm:t>
    </dgm:pt>
    <dgm:pt modelId="{F97A79B1-65F7-4B75-A75D-38F0DAB39D4A}" type="parTrans" cxnId="{CDEE9C5E-DD48-4E12-8BAA-E9EC9641D340}">
      <dgm:prSet/>
      <dgm:spPr/>
      <dgm:t>
        <a:bodyPr/>
        <a:lstStyle/>
        <a:p>
          <a:endParaRPr lang="en-US"/>
        </a:p>
      </dgm:t>
    </dgm:pt>
    <dgm:pt modelId="{4D264712-4558-4351-98C4-57C151F3F62C}" type="sibTrans" cxnId="{CDEE9C5E-DD48-4E12-8BAA-E9EC9641D340}">
      <dgm:prSet/>
      <dgm:spPr/>
      <dgm:t>
        <a:bodyPr/>
        <a:lstStyle/>
        <a:p>
          <a:endParaRPr lang="en-US"/>
        </a:p>
      </dgm:t>
    </dgm:pt>
    <dgm:pt modelId="{E01019A9-45EE-4EDB-B2F1-6686E47D3861}">
      <dgm:prSet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ar-SA" smtClean="0"/>
            <a:t>تحقيق أهداف التنمية المستدامة</a:t>
          </a:r>
          <a:endParaRPr lang="en-US"/>
        </a:p>
      </dgm:t>
    </dgm:pt>
    <dgm:pt modelId="{81F8B1F4-0785-4B93-A554-9BB8BD0C9C0D}" type="parTrans" cxnId="{F7B1DEF8-977E-4EB1-8EDE-A8903E2E8EFA}">
      <dgm:prSet/>
      <dgm:spPr/>
      <dgm:t>
        <a:bodyPr/>
        <a:lstStyle/>
        <a:p>
          <a:endParaRPr lang="en-US"/>
        </a:p>
      </dgm:t>
    </dgm:pt>
    <dgm:pt modelId="{CEBA2414-FFF4-4F1E-84CB-1984D6393167}" type="sibTrans" cxnId="{F7B1DEF8-977E-4EB1-8EDE-A8903E2E8EFA}">
      <dgm:prSet/>
      <dgm:spPr/>
      <dgm:t>
        <a:bodyPr/>
        <a:lstStyle/>
        <a:p>
          <a:endParaRPr lang="en-US"/>
        </a:p>
      </dgm:t>
    </dgm:pt>
    <dgm:pt modelId="{CE371CB3-218F-44FA-B5DB-A6A1E0024310}">
      <dgm:prSet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ar-SA" smtClean="0"/>
            <a:t>التنمية المجتمعية وحل أزمة الإسكان</a:t>
          </a:r>
          <a:endParaRPr lang="en-US"/>
        </a:p>
      </dgm:t>
    </dgm:pt>
    <dgm:pt modelId="{BEE3D742-84A9-43C9-B122-48745AFF1EF6}" type="parTrans" cxnId="{F5E51F1C-52C1-4980-94FD-365189FD0BA2}">
      <dgm:prSet/>
      <dgm:spPr/>
      <dgm:t>
        <a:bodyPr/>
        <a:lstStyle/>
        <a:p>
          <a:endParaRPr lang="en-US"/>
        </a:p>
      </dgm:t>
    </dgm:pt>
    <dgm:pt modelId="{012CFECB-12A3-49FE-8091-CF78CAF3328A}" type="sibTrans" cxnId="{F5E51F1C-52C1-4980-94FD-365189FD0BA2}">
      <dgm:prSet/>
      <dgm:spPr/>
      <dgm:t>
        <a:bodyPr/>
        <a:lstStyle/>
        <a:p>
          <a:endParaRPr lang="en-US"/>
        </a:p>
      </dgm:t>
    </dgm:pt>
    <dgm:pt modelId="{73727A24-C6E6-479F-92EE-57A82E208CE8}">
      <dgm:prSet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ar-SA" smtClean="0"/>
            <a:t>حفظ السلم الأهلي وحل النزاعات </a:t>
          </a:r>
          <a:endParaRPr lang="en-US"/>
        </a:p>
      </dgm:t>
    </dgm:pt>
    <dgm:pt modelId="{89308624-0305-46BA-A4E9-739CAFB81752}" type="parTrans" cxnId="{FF843822-164A-4A89-9189-7F267DE2095A}">
      <dgm:prSet/>
      <dgm:spPr/>
      <dgm:t>
        <a:bodyPr/>
        <a:lstStyle/>
        <a:p>
          <a:endParaRPr lang="en-US"/>
        </a:p>
      </dgm:t>
    </dgm:pt>
    <dgm:pt modelId="{606F79F5-F19A-4B5F-B4D6-C91121784978}" type="sibTrans" cxnId="{FF843822-164A-4A89-9189-7F267DE2095A}">
      <dgm:prSet/>
      <dgm:spPr/>
      <dgm:t>
        <a:bodyPr/>
        <a:lstStyle/>
        <a:p>
          <a:endParaRPr lang="en-US"/>
        </a:p>
      </dgm:t>
    </dgm:pt>
    <dgm:pt modelId="{E3CA0AF9-5B62-4A74-B11D-459837AF1842}">
      <dgm:prSet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ar-SA" smtClean="0"/>
            <a:t>تعزيز الحوكمة والمساءلة ومكافحة غسيل الأموال</a:t>
          </a:r>
          <a:endParaRPr lang="en-US"/>
        </a:p>
      </dgm:t>
    </dgm:pt>
    <dgm:pt modelId="{19B21D47-4E92-4265-94AA-EB96298E0CCC}" type="parTrans" cxnId="{21F46844-C8CE-4767-BD07-47DD5F1160F6}">
      <dgm:prSet/>
      <dgm:spPr/>
      <dgm:t>
        <a:bodyPr/>
        <a:lstStyle/>
        <a:p>
          <a:endParaRPr lang="en-US"/>
        </a:p>
      </dgm:t>
    </dgm:pt>
    <dgm:pt modelId="{1F1BD79E-E268-41B1-8E19-EA9BB90B90D5}" type="sibTrans" cxnId="{21F46844-C8CE-4767-BD07-47DD5F1160F6}">
      <dgm:prSet/>
      <dgm:spPr/>
      <dgm:t>
        <a:bodyPr/>
        <a:lstStyle/>
        <a:p>
          <a:endParaRPr lang="en-US"/>
        </a:p>
      </dgm:t>
    </dgm:pt>
    <dgm:pt modelId="{2A7E4D19-B4C0-42F6-8CDB-54582EC3D38A}">
      <dgm:prSet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ar-SA" smtClean="0"/>
            <a:t>إعادة إعمار المناطق المتضررة من عدوان الاحتلال وحصر الاضرار المادية في العقارات</a:t>
          </a:r>
          <a:endParaRPr lang="en-US"/>
        </a:p>
      </dgm:t>
    </dgm:pt>
    <dgm:pt modelId="{D9FB5002-AB96-4753-B741-561B5EE9BC19}" type="parTrans" cxnId="{DFE7565C-E734-425B-BDC0-456648FD58B3}">
      <dgm:prSet/>
      <dgm:spPr/>
      <dgm:t>
        <a:bodyPr/>
        <a:lstStyle/>
        <a:p>
          <a:endParaRPr lang="en-US"/>
        </a:p>
      </dgm:t>
    </dgm:pt>
    <dgm:pt modelId="{AE08CB48-E915-4D18-8C7C-06A931825B4B}" type="sibTrans" cxnId="{DFE7565C-E734-425B-BDC0-456648FD58B3}">
      <dgm:prSet/>
      <dgm:spPr/>
      <dgm:t>
        <a:bodyPr/>
        <a:lstStyle/>
        <a:p>
          <a:endParaRPr lang="en-US"/>
        </a:p>
      </dgm:t>
    </dgm:pt>
    <dgm:pt modelId="{B4163A6C-C9D3-4975-94D3-D78EEF01EAA1}" type="pres">
      <dgm:prSet presAssocID="{522B2A9E-2AE0-4A7E-B6CB-79104499ED2A}" presName="linear" presStyleCnt="0">
        <dgm:presLayoutVars>
          <dgm:dir val="rev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2CFACE-3A32-4FA2-8708-93A262174826}" type="pres">
      <dgm:prSet presAssocID="{3DCBD319-F0F5-4476-A76B-BDA693EB03CA}" presName="parentLin" presStyleCnt="0"/>
      <dgm:spPr/>
    </dgm:pt>
    <dgm:pt modelId="{C9711159-3F1A-45BA-85C6-004E0D532CBE}" type="pres">
      <dgm:prSet presAssocID="{3DCBD319-F0F5-4476-A76B-BDA693EB03CA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F7CFD8AC-C21F-4794-B319-6E10DFB55842}" type="pres">
      <dgm:prSet presAssocID="{3DCBD319-F0F5-4476-A76B-BDA693EB03C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06F09E-4EB8-4F00-8B12-1EFF6DB76C40}" type="pres">
      <dgm:prSet presAssocID="{3DCBD319-F0F5-4476-A76B-BDA693EB03CA}" presName="negativeSpace" presStyleCnt="0"/>
      <dgm:spPr/>
    </dgm:pt>
    <dgm:pt modelId="{34B0E7B6-D069-4F5F-97BC-6A533F24F0C2}" type="pres">
      <dgm:prSet presAssocID="{3DCBD319-F0F5-4476-A76B-BDA693EB03CA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F843822-164A-4A89-9189-7F267DE2095A}" srcId="{3DCBD319-F0F5-4476-A76B-BDA693EB03CA}" destId="{73727A24-C6E6-479F-92EE-57A82E208CE8}" srcOrd="7" destOrd="0" parTransId="{89308624-0305-46BA-A4E9-739CAFB81752}" sibTransId="{606F79F5-F19A-4B5F-B4D6-C91121784978}"/>
    <dgm:cxn modelId="{7BED2398-8736-474A-ACDD-CE3518E76503}" type="presOf" srcId="{CBB70D3D-F5BE-4E73-AF3A-1AC2AC932C25}" destId="{34B0E7B6-D069-4F5F-97BC-6A533F24F0C2}" srcOrd="0" destOrd="0" presId="urn:microsoft.com/office/officeart/2005/8/layout/list1"/>
    <dgm:cxn modelId="{2BC6263D-D045-41C3-8DEB-5E6C59D85CF4}" type="presOf" srcId="{E01019A9-45EE-4EDB-B2F1-6686E47D3861}" destId="{34B0E7B6-D069-4F5F-97BC-6A533F24F0C2}" srcOrd="0" destOrd="5" presId="urn:microsoft.com/office/officeart/2005/8/layout/list1"/>
    <dgm:cxn modelId="{37DBB108-44B4-41E8-89C0-5D228B98CCA0}" type="presOf" srcId="{522B2A9E-2AE0-4A7E-B6CB-79104499ED2A}" destId="{B4163A6C-C9D3-4975-94D3-D78EEF01EAA1}" srcOrd="0" destOrd="0" presId="urn:microsoft.com/office/officeart/2005/8/layout/list1"/>
    <dgm:cxn modelId="{4E459FC5-948B-4273-B931-519C12782163}" type="presOf" srcId="{46F62FF1-737A-4759-9336-9F3D1917D897}" destId="{34B0E7B6-D069-4F5F-97BC-6A533F24F0C2}" srcOrd="0" destOrd="4" presId="urn:microsoft.com/office/officeart/2005/8/layout/list1"/>
    <dgm:cxn modelId="{0130D017-ACE4-4C78-A6C9-5362774991AE}" type="presOf" srcId="{3F035E42-700B-4D85-876F-8B80DCDF51A8}" destId="{34B0E7B6-D069-4F5F-97BC-6A533F24F0C2}" srcOrd="0" destOrd="1" presId="urn:microsoft.com/office/officeart/2005/8/layout/list1"/>
    <dgm:cxn modelId="{DFE7565C-E734-425B-BDC0-456648FD58B3}" srcId="{3DCBD319-F0F5-4476-A76B-BDA693EB03CA}" destId="{2A7E4D19-B4C0-42F6-8CDB-54582EC3D38A}" srcOrd="9" destOrd="0" parTransId="{D9FB5002-AB96-4753-B741-561B5EE9BC19}" sibTransId="{AE08CB48-E915-4D18-8C7C-06A931825B4B}"/>
    <dgm:cxn modelId="{F9A7460A-5218-4F46-AFDF-11AB4B5AABEC}" type="presOf" srcId="{3DCBD319-F0F5-4476-A76B-BDA693EB03CA}" destId="{C9711159-3F1A-45BA-85C6-004E0D532CBE}" srcOrd="0" destOrd="0" presId="urn:microsoft.com/office/officeart/2005/8/layout/list1"/>
    <dgm:cxn modelId="{07913AA2-2372-4D36-8ACC-E13E40FEF555}" srcId="{3DCBD319-F0F5-4476-A76B-BDA693EB03CA}" destId="{CBB70D3D-F5BE-4E73-AF3A-1AC2AC932C25}" srcOrd="0" destOrd="0" parTransId="{CFA1AAA3-3083-49F0-96C5-FEE5C5BBDB84}" sibTransId="{A3DDAFF1-1703-49A4-A5A8-751D3EE29F53}"/>
    <dgm:cxn modelId="{ABEB150A-9074-4178-8ABA-280786D2722E}" srcId="{3DCBD319-F0F5-4476-A76B-BDA693EB03CA}" destId="{4CE80D85-2099-40EE-9C43-7033BA5B1918}" srcOrd="2" destOrd="0" parTransId="{2B18AE6B-2285-451A-91D6-E1A983E159DA}" sibTransId="{BD324BC8-E9EF-46EC-B923-9E8D775A8907}"/>
    <dgm:cxn modelId="{21F46844-C8CE-4767-BD07-47DD5F1160F6}" srcId="{3DCBD319-F0F5-4476-A76B-BDA693EB03CA}" destId="{E3CA0AF9-5B62-4A74-B11D-459837AF1842}" srcOrd="8" destOrd="0" parTransId="{19B21D47-4E92-4265-94AA-EB96298E0CCC}" sibTransId="{1F1BD79E-E268-41B1-8E19-EA9BB90B90D5}"/>
    <dgm:cxn modelId="{34E5DB26-3FAF-4E13-94DE-E629D818FCE3}" type="presOf" srcId="{3DCBD319-F0F5-4476-A76B-BDA693EB03CA}" destId="{F7CFD8AC-C21F-4794-B319-6E10DFB55842}" srcOrd="1" destOrd="0" presId="urn:microsoft.com/office/officeart/2005/8/layout/list1"/>
    <dgm:cxn modelId="{24472180-BBE3-474B-B92A-35246A045170}" type="presOf" srcId="{F97FBBEC-BCC5-4EDE-A5F2-E712794DDF9E}" destId="{34B0E7B6-D069-4F5F-97BC-6A533F24F0C2}" srcOrd="0" destOrd="3" presId="urn:microsoft.com/office/officeart/2005/8/layout/list1"/>
    <dgm:cxn modelId="{F530B7AC-516B-4844-99A9-0CB503125022}" srcId="{522B2A9E-2AE0-4A7E-B6CB-79104499ED2A}" destId="{3DCBD319-F0F5-4476-A76B-BDA693EB03CA}" srcOrd="0" destOrd="0" parTransId="{ADF95F7A-46DB-4783-BC31-8D964E1AAA92}" sibTransId="{8F58E9AA-0484-4242-B921-69AC337ED386}"/>
    <dgm:cxn modelId="{01A3F171-DBD3-435A-9A48-9DF4E0ACD88F}" srcId="{3DCBD319-F0F5-4476-A76B-BDA693EB03CA}" destId="{3F035E42-700B-4D85-876F-8B80DCDF51A8}" srcOrd="1" destOrd="0" parTransId="{6EA88569-F7D4-4B6A-B0B2-F46B92A6A92F}" sibTransId="{1FBC89CA-36DD-42B9-B986-1224D050FEA2}"/>
    <dgm:cxn modelId="{97650E79-E6B2-4238-A5A2-C5A87A03E803}" srcId="{3DCBD319-F0F5-4476-A76B-BDA693EB03CA}" destId="{F97FBBEC-BCC5-4EDE-A5F2-E712794DDF9E}" srcOrd="3" destOrd="0" parTransId="{E41BFE15-F5DF-4D5C-BCEA-F409A8D353E1}" sibTransId="{22B1C022-3CFE-468C-9C79-3460C3B32A21}"/>
    <dgm:cxn modelId="{BCBA51A9-3433-49A9-A265-A6D9B50C57EB}" type="presOf" srcId="{2A7E4D19-B4C0-42F6-8CDB-54582EC3D38A}" destId="{34B0E7B6-D069-4F5F-97BC-6A533F24F0C2}" srcOrd="0" destOrd="9" presId="urn:microsoft.com/office/officeart/2005/8/layout/list1"/>
    <dgm:cxn modelId="{52C6E1AE-9865-4964-B22D-DC1A8EFA3EB6}" type="presOf" srcId="{4CE80D85-2099-40EE-9C43-7033BA5B1918}" destId="{34B0E7B6-D069-4F5F-97BC-6A533F24F0C2}" srcOrd="0" destOrd="2" presId="urn:microsoft.com/office/officeart/2005/8/layout/list1"/>
    <dgm:cxn modelId="{E02889DA-46F3-4F56-99F3-3727422360B8}" type="presOf" srcId="{73727A24-C6E6-479F-92EE-57A82E208CE8}" destId="{34B0E7B6-D069-4F5F-97BC-6A533F24F0C2}" srcOrd="0" destOrd="7" presId="urn:microsoft.com/office/officeart/2005/8/layout/list1"/>
    <dgm:cxn modelId="{43EC2B0C-F160-417D-B8BE-E5D6DE607F82}" type="presOf" srcId="{E3CA0AF9-5B62-4A74-B11D-459837AF1842}" destId="{34B0E7B6-D069-4F5F-97BC-6A533F24F0C2}" srcOrd="0" destOrd="8" presId="urn:microsoft.com/office/officeart/2005/8/layout/list1"/>
    <dgm:cxn modelId="{E5714128-B19B-49C4-9F73-F748BD40E26C}" type="presOf" srcId="{CE371CB3-218F-44FA-B5DB-A6A1E0024310}" destId="{34B0E7B6-D069-4F5F-97BC-6A533F24F0C2}" srcOrd="0" destOrd="6" presId="urn:microsoft.com/office/officeart/2005/8/layout/list1"/>
    <dgm:cxn modelId="{F5E51F1C-52C1-4980-94FD-365189FD0BA2}" srcId="{3DCBD319-F0F5-4476-A76B-BDA693EB03CA}" destId="{CE371CB3-218F-44FA-B5DB-A6A1E0024310}" srcOrd="6" destOrd="0" parTransId="{BEE3D742-84A9-43C9-B122-48745AFF1EF6}" sibTransId="{012CFECB-12A3-49FE-8091-CF78CAF3328A}"/>
    <dgm:cxn modelId="{CDEE9C5E-DD48-4E12-8BAA-E9EC9641D340}" srcId="{3DCBD319-F0F5-4476-A76B-BDA693EB03CA}" destId="{46F62FF1-737A-4759-9336-9F3D1917D897}" srcOrd="4" destOrd="0" parTransId="{F97A79B1-65F7-4B75-A75D-38F0DAB39D4A}" sibTransId="{4D264712-4558-4351-98C4-57C151F3F62C}"/>
    <dgm:cxn modelId="{F7B1DEF8-977E-4EB1-8EDE-A8903E2E8EFA}" srcId="{3DCBD319-F0F5-4476-A76B-BDA693EB03CA}" destId="{E01019A9-45EE-4EDB-B2F1-6686E47D3861}" srcOrd="5" destOrd="0" parTransId="{81F8B1F4-0785-4B93-A554-9BB8BD0C9C0D}" sibTransId="{CEBA2414-FFF4-4F1E-84CB-1984D6393167}"/>
    <dgm:cxn modelId="{9705A9DB-C8D1-49BB-8480-3F72E0637331}" type="presParOf" srcId="{B4163A6C-C9D3-4975-94D3-D78EEF01EAA1}" destId="{4F2CFACE-3A32-4FA2-8708-93A262174826}" srcOrd="0" destOrd="0" presId="urn:microsoft.com/office/officeart/2005/8/layout/list1"/>
    <dgm:cxn modelId="{7F5511DE-4B0D-4ACA-A267-607E6A674D19}" type="presParOf" srcId="{4F2CFACE-3A32-4FA2-8708-93A262174826}" destId="{C9711159-3F1A-45BA-85C6-004E0D532CBE}" srcOrd="0" destOrd="0" presId="urn:microsoft.com/office/officeart/2005/8/layout/list1"/>
    <dgm:cxn modelId="{4E190DBA-A006-4542-BCA7-8E7138E7E1BC}" type="presParOf" srcId="{4F2CFACE-3A32-4FA2-8708-93A262174826}" destId="{F7CFD8AC-C21F-4794-B319-6E10DFB55842}" srcOrd="1" destOrd="0" presId="urn:microsoft.com/office/officeart/2005/8/layout/list1"/>
    <dgm:cxn modelId="{C1D2B520-339C-42EA-9E13-440BD7A549CC}" type="presParOf" srcId="{B4163A6C-C9D3-4975-94D3-D78EEF01EAA1}" destId="{8106F09E-4EB8-4F00-8B12-1EFF6DB76C40}" srcOrd="1" destOrd="0" presId="urn:microsoft.com/office/officeart/2005/8/layout/list1"/>
    <dgm:cxn modelId="{4BD986A5-C4A6-4B6D-BF4D-50832015BDDF}" type="presParOf" srcId="{B4163A6C-C9D3-4975-94D3-D78EEF01EAA1}" destId="{34B0E7B6-D069-4F5F-97BC-6A533F24F0C2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953FF7B-5130-49F6-8D37-F5E0FE977861}" type="doc">
      <dgm:prSet loTypeId="urn:microsoft.com/office/officeart/2008/layout/HorizontalMultiLevelHierarchy" loCatId="hierarchy" qsTypeId="urn:microsoft.com/office/officeart/2005/8/quickstyle/3d1" qsCatId="3D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BA238853-FAFA-431E-B96E-C9352819F89E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ar-SA" sz="2000" dirty="0" smtClean="0"/>
            <a:t>معايير التخمين العقاري الفردي</a:t>
          </a:r>
          <a:endParaRPr lang="en-US" sz="2000" dirty="0"/>
        </a:p>
      </dgm:t>
    </dgm:pt>
    <dgm:pt modelId="{5B66F245-3D97-4FAA-96F2-3AC266DA543E}" type="parTrans" cxnId="{22896BA0-88AF-421A-8EF6-C427C43F9BEB}">
      <dgm:prSet/>
      <dgm:spPr/>
      <dgm:t>
        <a:bodyPr/>
        <a:lstStyle/>
        <a:p>
          <a:endParaRPr lang="en-US" sz="1100"/>
        </a:p>
      </dgm:t>
    </dgm:pt>
    <dgm:pt modelId="{66DE8B81-5E6A-464F-AA1A-17B7ED362ABC}" type="sibTrans" cxnId="{22896BA0-88AF-421A-8EF6-C427C43F9BEB}">
      <dgm:prSet/>
      <dgm:spPr/>
      <dgm:t>
        <a:bodyPr/>
        <a:lstStyle/>
        <a:p>
          <a:endParaRPr lang="en-US" sz="1100"/>
        </a:p>
      </dgm:t>
    </dgm:pt>
    <dgm:pt modelId="{ADD5B4CE-D62F-4A19-9588-B3534D281ADC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ar-SA" sz="1600" dirty="0" smtClean="0"/>
            <a:t>تعريفات</a:t>
          </a:r>
          <a:endParaRPr lang="en-US" sz="1600" dirty="0"/>
        </a:p>
      </dgm:t>
    </dgm:pt>
    <dgm:pt modelId="{0117C7ED-396B-4213-920D-DB7192F24793}" type="parTrans" cxnId="{DBF171C5-BE90-44E3-9472-FB63737F2FB7}">
      <dgm:prSet custT="1"/>
      <dgm:spPr/>
      <dgm:t>
        <a:bodyPr/>
        <a:lstStyle/>
        <a:p>
          <a:endParaRPr lang="en-US" sz="400"/>
        </a:p>
      </dgm:t>
    </dgm:pt>
    <dgm:pt modelId="{1A4CCBB0-BC34-40C4-B46A-91730675631B}" type="sibTrans" cxnId="{DBF171C5-BE90-44E3-9472-FB63737F2FB7}">
      <dgm:prSet/>
      <dgm:spPr/>
      <dgm:t>
        <a:bodyPr/>
        <a:lstStyle/>
        <a:p>
          <a:endParaRPr lang="en-US" sz="1100"/>
        </a:p>
      </dgm:t>
    </dgm:pt>
    <dgm:pt modelId="{04D6FDD4-8EE9-4A55-A4C9-ED97E32386E7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ar-SA" sz="1600" dirty="0" smtClean="0"/>
            <a:t>أساس القيمة، واعلى وافضل استخدام</a:t>
          </a:r>
          <a:endParaRPr lang="en-US" sz="1600" dirty="0"/>
        </a:p>
      </dgm:t>
    </dgm:pt>
    <dgm:pt modelId="{D98A59EE-EC31-4295-8241-734AA96CF657}" type="parTrans" cxnId="{9C6D0AB6-8C9A-4425-9E50-97D8689085B3}">
      <dgm:prSet custT="1"/>
      <dgm:spPr/>
      <dgm:t>
        <a:bodyPr/>
        <a:lstStyle/>
        <a:p>
          <a:endParaRPr lang="en-US" sz="100"/>
        </a:p>
      </dgm:t>
    </dgm:pt>
    <dgm:pt modelId="{F5C60DCF-5EBB-4DF1-81FE-4202106CADE7}" type="sibTrans" cxnId="{9C6D0AB6-8C9A-4425-9E50-97D8689085B3}">
      <dgm:prSet/>
      <dgm:spPr/>
      <dgm:t>
        <a:bodyPr/>
        <a:lstStyle/>
        <a:p>
          <a:endParaRPr lang="en-US" sz="1100"/>
        </a:p>
      </dgm:t>
    </dgm:pt>
    <dgm:pt modelId="{3F48CB7D-AADA-4D63-B8A0-D5A891DF16A8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ar-SA" sz="1600" dirty="0" smtClean="0"/>
            <a:t>أساليب التخمين العقاري الفردي</a:t>
          </a:r>
          <a:endParaRPr lang="en-US" sz="1600" dirty="0"/>
        </a:p>
      </dgm:t>
    </dgm:pt>
    <dgm:pt modelId="{D1266C04-F525-423C-B2EF-9A5BDAAEA0F4}" type="parTrans" cxnId="{B91A88A0-8648-44CC-A05C-874AD4876B22}">
      <dgm:prSet custT="1"/>
      <dgm:spPr/>
      <dgm:t>
        <a:bodyPr/>
        <a:lstStyle/>
        <a:p>
          <a:endParaRPr lang="en-US" sz="100"/>
        </a:p>
      </dgm:t>
    </dgm:pt>
    <dgm:pt modelId="{12F3E26B-6A1B-43AB-AD71-F8E4BA233751}" type="sibTrans" cxnId="{B91A88A0-8648-44CC-A05C-874AD4876B22}">
      <dgm:prSet/>
      <dgm:spPr/>
      <dgm:t>
        <a:bodyPr/>
        <a:lstStyle/>
        <a:p>
          <a:endParaRPr lang="en-US" sz="1100"/>
        </a:p>
      </dgm:t>
    </dgm:pt>
    <dgm:pt modelId="{D2DBD353-5D71-489D-9387-07E83D51EC10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ar-SA" sz="1600" dirty="0" smtClean="0"/>
            <a:t>أغراض التخمين العقاري</a:t>
          </a:r>
          <a:endParaRPr lang="en-US" sz="1600" dirty="0"/>
        </a:p>
      </dgm:t>
    </dgm:pt>
    <dgm:pt modelId="{5641FF83-1282-480C-8CBE-C0568CC6BE4E}" type="parTrans" cxnId="{74AAC1D3-7AB2-4AC6-AC3F-5C017EC78739}">
      <dgm:prSet custT="1"/>
      <dgm:spPr/>
      <dgm:t>
        <a:bodyPr/>
        <a:lstStyle/>
        <a:p>
          <a:endParaRPr lang="en-US" sz="100"/>
        </a:p>
      </dgm:t>
    </dgm:pt>
    <dgm:pt modelId="{B73CEAF0-D31F-4D6E-BB3A-A95A45751C06}" type="sibTrans" cxnId="{74AAC1D3-7AB2-4AC6-AC3F-5C017EC78739}">
      <dgm:prSet/>
      <dgm:spPr/>
      <dgm:t>
        <a:bodyPr/>
        <a:lstStyle/>
        <a:p>
          <a:endParaRPr lang="en-US" sz="1100"/>
        </a:p>
      </dgm:t>
    </dgm:pt>
    <dgm:pt modelId="{EDD180AF-71E1-4486-B8BC-99871ACBFE6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ar-SA" sz="1600" dirty="0" smtClean="0"/>
            <a:t>إجراءات التخمين العقاري ومحتويات التقرير</a:t>
          </a:r>
          <a:endParaRPr lang="en-US" sz="1600" dirty="0"/>
        </a:p>
      </dgm:t>
    </dgm:pt>
    <dgm:pt modelId="{67D24B43-D775-47E1-8D4E-F1774DA7EEE2}" type="parTrans" cxnId="{8B715163-9866-4A5A-8A46-5FA101720AEB}">
      <dgm:prSet custT="1"/>
      <dgm:spPr/>
      <dgm:t>
        <a:bodyPr/>
        <a:lstStyle/>
        <a:p>
          <a:endParaRPr lang="en-US" sz="400"/>
        </a:p>
      </dgm:t>
    </dgm:pt>
    <dgm:pt modelId="{689E3811-E6D8-4A4F-801F-1F6E44530AD2}" type="sibTrans" cxnId="{8B715163-9866-4A5A-8A46-5FA101720AEB}">
      <dgm:prSet/>
      <dgm:spPr/>
      <dgm:t>
        <a:bodyPr/>
        <a:lstStyle/>
        <a:p>
          <a:endParaRPr lang="en-US" sz="1100"/>
        </a:p>
      </dgm:t>
    </dgm:pt>
    <dgm:pt modelId="{ED9E51BA-779A-4009-A7F9-60CAC5A11226}" type="pres">
      <dgm:prSet presAssocID="{6953FF7B-5130-49F6-8D37-F5E0FE97786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26A1568-89DE-4177-9842-86FC13949A9A}" type="pres">
      <dgm:prSet presAssocID="{BA238853-FAFA-431E-B96E-C9352819F89E}" presName="root1" presStyleCnt="0"/>
      <dgm:spPr/>
    </dgm:pt>
    <dgm:pt modelId="{1F961CE7-B4A2-4B21-86B4-9808B21A5041}" type="pres">
      <dgm:prSet presAssocID="{BA238853-FAFA-431E-B96E-C9352819F89E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063CA93-4DCE-4A69-B400-FFDA95F1BFF6}" type="pres">
      <dgm:prSet presAssocID="{BA238853-FAFA-431E-B96E-C9352819F89E}" presName="level2hierChild" presStyleCnt="0"/>
      <dgm:spPr/>
    </dgm:pt>
    <dgm:pt modelId="{F7C878B6-3AD0-489B-BDD1-7740A7F51C87}" type="pres">
      <dgm:prSet presAssocID="{0117C7ED-396B-4213-920D-DB7192F24793}" presName="conn2-1" presStyleLbl="parChTrans1D2" presStyleIdx="0" presStyleCnt="5"/>
      <dgm:spPr/>
      <dgm:t>
        <a:bodyPr/>
        <a:lstStyle/>
        <a:p>
          <a:endParaRPr lang="en-US"/>
        </a:p>
      </dgm:t>
    </dgm:pt>
    <dgm:pt modelId="{14A63B5A-5AE5-470D-919F-C7693073326A}" type="pres">
      <dgm:prSet presAssocID="{0117C7ED-396B-4213-920D-DB7192F24793}" presName="connTx" presStyleLbl="parChTrans1D2" presStyleIdx="0" presStyleCnt="5"/>
      <dgm:spPr/>
      <dgm:t>
        <a:bodyPr/>
        <a:lstStyle/>
        <a:p>
          <a:endParaRPr lang="en-US"/>
        </a:p>
      </dgm:t>
    </dgm:pt>
    <dgm:pt modelId="{0401A89C-6C1E-4BA6-8B88-3E4389F508FA}" type="pres">
      <dgm:prSet presAssocID="{ADD5B4CE-D62F-4A19-9588-B3534D281ADC}" presName="root2" presStyleCnt="0"/>
      <dgm:spPr/>
    </dgm:pt>
    <dgm:pt modelId="{99C549D4-916E-44CA-A89F-C5658E74DA7F}" type="pres">
      <dgm:prSet presAssocID="{ADD5B4CE-D62F-4A19-9588-B3534D281ADC}" presName="LevelTwoTextNode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AD392A1-1703-41FE-872B-AC37C4F1B2E0}" type="pres">
      <dgm:prSet presAssocID="{ADD5B4CE-D62F-4A19-9588-B3534D281ADC}" presName="level3hierChild" presStyleCnt="0"/>
      <dgm:spPr/>
    </dgm:pt>
    <dgm:pt modelId="{B9790D7B-6C23-48FE-AFE9-604F8EEE95CD}" type="pres">
      <dgm:prSet presAssocID="{D98A59EE-EC31-4295-8241-734AA96CF657}" presName="conn2-1" presStyleLbl="parChTrans1D2" presStyleIdx="1" presStyleCnt="5"/>
      <dgm:spPr/>
      <dgm:t>
        <a:bodyPr/>
        <a:lstStyle/>
        <a:p>
          <a:endParaRPr lang="en-US"/>
        </a:p>
      </dgm:t>
    </dgm:pt>
    <dgm:pt modelId="{8AE09EA7-15E4-45C6-9E59-BCF997F75D2A}" type="pres">
      <dgm:prSet presAssocID="{D98A59EE-EC31-4295-8241-734AA96CF657}" presName="connTx" presStyleLbl="parChTrans1D2" presStyleIdx="1" presStyleCnt="5"/>
      <dgm:spPr/>
      <dgm:t>
        <a:bodyPr/>
        <a:lstStyle/>
        <a:p>
          <a:endParaRPr lang="en-US"/>
        </a:p>
      </dgm:t>
    </dgm:pt>
    <dgm:pt modelId="{722D4F85-05D6-4EFB-BCB1-59DAD6309044}" type="pres">
      <dgm:prSet presAssocID="{04D6FDD4-8EE9-4A55-A4C9-ED97E32386E7}" presName="root2" presStyleCnt="0"/>
      <dgm:spPr/>
    </dgm:pt>
    <dgm:pt modelId="{663EB16F-2993-4CE3-98B3-DA2055114897}" type="pres">
      <dgm:prSet presAssocID="{04D6FDD4-8EE9-4A55-A4C9-ED97E32386E7}" presName="LevelTwoTextNode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FDA4E6B-3DDC-40D7-93F7-8DE020918CB2}" type="pres">
      <dgm:prSet presAssocID="{04D6FDD4-8EE9-4A55-A4C9-ED97E32386E7}" presName="level3hierChild" presStyleCnt="0"/>
      <dgm:spPr/>
    </dgm:pt>
    <dgm:pt modelId="{F4712EB9-7546-436B-AED9-3D87695CB5C6}" type="pres">
      <dgm:prSet presAssocID="{D1266C04-F525-423C-B2EF-9A5BDAAEA0F4}" presName="conn2-1" presStyleLbl="parChTrans1D2" presStyleIdx="2" presStyleCnt="5"/>
      <dgm:spPr/>
      <dgm:t>
        <a:bodyPr/>
        <a:lstStyle/>
        <a:p>
          <a:endParaRPr lang="en-US"/>
        </a:p>
      </dgm:t>
    </dgm:pt>
    <dgm:pt modelId="{76C8DAEC-F3EA-4FE1-9025-ED4042D9BB26}" type="pres">
      <dgm:prSet presAssocID="{D1266C04-F525-423C-B2EF-9A5BDAAEA0F4}" presName="connTx" presStyleLbl="parChTrans1D2" presStyleIdx="2" presStyleCnt="5"/>
      <dgm:spPr/>
      <dgm:t>
        <a:bodyPr/>
        <a:lstStyle/>
        <a:p>
          <a:endParaRPr lang="en-US"/>
        </a:p>
      </dgm:t>
    </dgm:pt>
    <dgm:pt modelId="{1B0DA6C1-DB4C-4034-A502-8976C0923F18}" type="pres">
      <dgm:prSet presAssocID="{3F48CB7D-AADA-4D63-B8A0-D5A891DF16A8}" presName="root2" presStyleCnt="0"/>
      <dgm:spPr/>
    </dgm:pt>
    <dgm:pt modelId="{87486509-6CF2-400B-9850-BDAC3EA9CA6C}" type="pres">
      <dgm:prSet presAssocID="{3F48CB7D-AADA-4D63-B8A0-D5A891DF16A8}" presName="LevelTwoTextNode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7193BD1-8A3F-4BCB-8984-0710180438BF}" type="pres">
      <dgm:prSet presAssocID="{3F48CB7D-AADA-4D63-B8A0-D5A891DF16A8}" presName="level3hierChild" presStyleCnt="0"/>
      <dgm:spPr/>
    </dgm:pt>
    <dgm:pt modelId="{88FB9969-0C16-45CF-962C-8848576796C3}" type="pres">
      <dgm:prSet presAssocID="{5641FF83-1282-480C-8CBE-C0568CC6BE4E}" presName="conn2-1" presStyleLbl="parChTrans1D2" presStyleIdx="3" presStyleCnt="5"/>
      <dgm:spPr/>
      <dgm:t>
        <a:bodyPr/>
        <a:lstStyle/>
        <a:p>
          <a:endParaRPr lang="en-US"/>
        </a:p>
      </dgm:t>
    </dgm:pt>
    <dgm:pt modelId="{918EED0C-1880-43A6-8FC3-8649650A7D85}" type="pres">
      <dgm:prSet presAssocID="{5641FF83-1282-480C-8CBE-C0568CC6BE4E}" presName="connTx" presStyleLbl="parChTrans1D2" presStyleIdx="3" presStyleCnt="5"/>
      <dgm:spPr/>
      <dgm:t>
        <a:bodyPr/>
        <a:lstStyle/>
        <a:p>
          <a:endParaRPr lang="en-US"/>
        </a:p>
      </dgm:t>
    </dgm:pt>
    <dgm:pt modelId="{5011D683-DF01-4665-97CC-BDFEAD6C6F95}" type="pres">
      <dgm:prSet presAssocID="{D2DBD353-5D71-489D-9387-07E83D51EC10}" presName="root2" presStyleCnt="0"/>
      <dgm:spPr/>
    </dgm:pt>
    <dgm:pt modelId="{8D240F19-DA23-4458-8508-7E46681F3914}" type="pres">
      <dgm:prSet presAssocID="{D2DBD353-5D71-489D-9387-07E83D51EC10}" presName="LevelTwoTextNode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51A86FB-366A-4F6D-8D2C-48B2F27E7611}" type="pres">
      <dgm:prSet presAssocID="{D2DBD353-5D71-489D-9387-07E83D51EC10}" presName="level3hierChild" presStyleCnt="0"/>
      <dgm:spPr/>
    </dgm:pt>
    <dgm:pt modelId="{AE364C8A-F659-4176-9339-13B8E5F98A54}" type="pres">
      <dgm:prSet presAssocID="{67D24B43-D775-47E1-8D4E-F1774DA7EEE2}" presName="conn2-1" presStyleLbl="parChTrans1D2" presStyleIdx="4" presStyleCnt="5"/>
      <dgm:spPr/>
      <dgm:t>
        <a:bodyPr/>
        <a:lstStyle/>
        <a:p>
          <a:endParaRPr lang="en-US"/>
        </a:p>
      </dgm:t>
    </dgm:pt>
    <dgm:pt modelId="{B0C284AB-92BA-47D1-BF7E-8192F4281AD2}" type="pres">
      <dgm:prSet presAssocID="{67D24B43-D775-47E1-8D4E-F1774DA7EEE2}" presName="connTx" presStyleLbl="parChTrans1D2" presStyleIdx="4" presStyleCnt="5"/>
      <dgm:spPr/>
      <dgm:t>
        <a:bodyPr/>
        <a:lstStyle/>
        <a:p>
          <a:endParaRPr lang="en-US"/>
        </a:p>
      </dgm:t>
    </dgm:pt>
    <dgm:pt modelId="{936DB101-16DD-4B32-84A7-3D473F01B818}" type="pres">
      <dgm:prSet presAssocID="{EDD180AF-71E1-4486-B8BC-99871ACBFE6C}" presName="root2" presStyleCnt="0"/>
      <dgm:spPr/>
    </dgm:pt>
    <dgm:pt modelId="{DFD2B0A9-58F7-4A34-8D25-181296029398}" type="pres">
      <dgm:prSet presAssocID="{EDD180AF-71E1-4486-B8BC-99871ACBFE6C}" presName="LevelTwoTextNode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F338E64-0514-4A09-8E7D-98053F388DAC}" type="pres">
      <dgm:prSet presAssocID="{EDD180AF-71E1-4486-B8BC-99871ACBFE6C}" presName="level3hierChild" presStyleCnt="0"/>
      <dgm:spPr/>
    </dgm:pt>
  </dgm:ptLst>
  <dgm:cxnLst>
    <dgm:cxn modelId="{DF28D626-643B-42A5-9F8D-9919CE772271}" type="presOf" srcId="{D98A59EE-EC31-4295-8241-734AA96CF657}" destId="{8AE09EA7-15E4-45C6-9E59-BCF997F75D2A}" srcOrd="1" destOrd="0" presId="urn:microsoft.com/office/officeart/2008/layout/HorizontalMultiLevelHierarchy"/>
    <dgm:cxn modelId="{12130104-8C1D-4BFA-8D38-142321126446}" type="presOf" srcId="{D98A59EE-EC31-4295-8241-734AA96CF657}" destId="{B9790D7B-6C23-48FE-AFE9-604F8EEE95CD}" srcOrd="0" destOrd="0" presId="urn:microsoft.com/office/officeart/2008/layout/HorizontalMultiLevelHierarchy"/>
    <dgm:cxn modelId="{2DF9FC16-6FF6-4C40-B40B-A525C286E4E7}" type="presOf" srcId="{EDD180AF-71E1-4486-B8BC-99871ACBFE6C}" destId="{DFD2B0A9-58F7-4A34-8D25-181296029398}" srcOrd="0" destOrd="0" presId="urn:microsoft.com/office/officeart/2008/layout/HorizontalMultiLevelHierarchy"/>
    <dgm:cxn modelId="{DBF171C5-BE90-44E3-9472-FB63737F2FB7}" srcId="{BA238853-FAFA-431E-B96E-C9352819F89E}" destId="{ADD5B4CE-D62F-4A19-9588-B3534D281ADC}" srcOrd="0" destOrd="0" parTransId="{0117C7ED-396B-4213-920D-DB7192F24793}" sibTransId="{1A4CCBB0-BC34-40C4-B46A-91730675631B}"/>
    <dgm:cxn modelId="{66C92014-2A29-4895-AD13-8D4F8336A09F}" type="presOf" srcId="{D1266C04-F525-423C-B2EF-9A5BDAAEA0F4}" destId="{76C8DAEC-F3EA-4FE1-9025-ED4042D9BB26}" srcOrd="1" destOrd="0" presId="urn:microsoft.com/office/officeart/2008/layout/HorizontalMultiLevelHierarchy"/>
    <dgm:cxn modelId="{D442EEF0-E40A-40DB-A5F8-BDE89C1F0C53}" type="presOf" srcId="{5641FF83-1282-480C-8CBE-C0568CC6BE4E}" destId="{88FB9969-0C16-45CF-962C-8848576796C3}" srcOrd="0" destOrd="0" presId="urn:microsoft.com/office/officeart/2008/layout/HorizontalMultiLevelHierarchy"/>
    <dgm:cxn modelId="{A019F1C9-E0D2-4512-BE34-01CADF678F16}" type="presOf" srcId="{6953FF7B-5130-49F6-8D37-F5E0FE977861}" destId="{ED9E51BA-779A-4009-A7F9-60CAC5A11226}" srcOrd="0" destOrd="0" presId="urn:microsoft.com/office/officeart/2008/layout/HorizontalMultiLevelHierarchy"/>
    <dgm:cxn modelId="{3C7AC3A4-A764-49E2-8ED7-D3C1226A1383}" type="presOf" srcId="{3F48CB7D-AADA-4D63-B8A0-D5A891DF16A8}" destId="{87486509-6CF2-400B-9850-BDAC3EA9CA6C}" srcOrd="0" destOrd="0" presId="urn:microsoft.com/office/officeart/2008/layout/HorizontalMultiLevelHierarchy"/>
    <dgm:cxn modelId="{5C3C30CA-FC87-49EE-9ECA-58C2F77F1A5C}" type="presOf" srcId="{D2DBD353-5D71-489D-9387-07E83D51EC10}" destId="{8D240F19-DA23-4458-8508-7E46681F3914}" srcOrd="0" destOrd="0" presId="urn:microsoft.com/office/officeart/2008/layout/HorizontalMultiLevelHierarchy"/>
    <dgm:cxn modelId="{22896BA0-88AF-421A-8EF6-C427C43F9BEB}" srcId="{6953FF7B-5130-49F6-8D37-F5E0FE977861}" destId="{BA238853-FAFA-431E-B96E-C9352819F89E}" srcOrd="0" destOrd="0" parTransId="{5B66F245-3D97-4FAA-96F2-3AC266DA543E}" sibTransId="{66DE8B81-5E6A-464F-AA1A-17B7ED362ABC}"/>
    <dgm:cxn modelId="{3CB9E1FC-6C13-4D9D-B27D-2DEC3553469C}" type="presOf" srcId="{0117C7ED-396B-4213-920D-DB7192F24793}" destId="{14A63B5A-5AE5-470D-919F-C7693073326A}" srcOrd="1" destOrd="0" presId="urn:microsoft.com/office/officeart/2008/layout/HorizontalMultiLevelHierarchy"/>
    <dgm:cxn modelId="{9C6D0AB6-8C9A-4425-9E50-97D8689085B3}" srcId="{BA238853-FAFA-431E-B96E-C9352819F89E}" destId="{04D6FDD4-8EE9-4A55-A4C9-ED97E32386E7}" srcOrd="1" destOrd="0" parTransId="{D98A59EE-EC31-4295-8241-734AA96CF657}" sibTransId="{F5C60DCF-5EBB-4DF1-81FE-4202106CADE7}"/>
    <dgm:cxn modelId="{8B715163-9866-4A5A-8A46-5FA101720AEB}" srcId="{BA238853-FAFA-431E-B96E-C9352819F89E}" destId="{EDD180AF-71E1-4486-B8BC-99871ACBFE6C}" srcOrd="4" destOrd="0" parTransId="{67D24B43-D775-47E1-8D4E-F1774DA7EEE2}" sibTransId="{689E3811-E6D8-4A4F-801F-1F6E44530AD2}"/>
    <dgm:cxn modelId="{F5AF72E3-59BD-49D7-954E-FD19E75231A4}" type="presOf" srcId="{D1266C04-F525-423C-B2EF-9A5BDAAEA0F4}" destId="{F4712EB9-7546-436B-AED9-3D87695CB5C6}" srcOrd="0" destOrd="0" presId="urn:microsoft.com/office/officeart/2008/layout/HorizontalMultiLevelHierarchy"/>
    <dgm:cxn modelId="{CA430235-08EF-412D-82D5-295818D65D82}" type="presOf" srcId="{67D24B43-D775-47E1-8D4E-F1774DA7EEE2}" destId="{AE364C8A-F659-4176-9339-13B8E5F98A54}" srcOrd="0" destOrd="0" presId="urn:microsoft.com/office/officeart/2008/layout/HorizontalMultiLevelHierarchy"/>
    <dgm:cxn modelId="{74AAC1D3-7AB2-4AC6-AC3F-5C017EC78739}" srcId="{BA238853-FAFA-431E-B96E-C9352819F89E}" destId="{D2DBD353-5D71-489D-9387-07E83D51EC10}" srcOrd="3" destOrd="0" parTransId="{5641FF83-1282-480C-8CBE-C0568CC6BE4E}" sibTransId="{B73CEAF0-D31F-4D6E-BB3A-A95A45751C06}"/>
    <dgm:cxn modelId="{A410B997-22B4-4AB3-8D88-DBFDCBF05274}" type="presOf" srcId="{67D24B43-D775-47E1-8D4E-F1774DA7EEE2}" destId="{B0C284AB-92BA-47D1-BF7E-8192F4281AD2}" srcOrd="1" destOrd="0" presId="urn:microsoft.com/office/officeart/2008/layout/HorizontalMultiLevelHierarchy"/>
    <dgm:cxn modelId="{B91A88A0-8648-44CC-A05C-874AD4876B22}" srcId="{BA238853-FAFA-431E-B96E-C9352819F89E}" destId="{3F48CB7D-AADA-4D63-B8A0-D5A891DF16A8}" srcOrd="2" destOrd="0" parTransId="{D1266C04-F525-423C-B2EF-9A5BDAAEA0F4}" sibTransId="{12F3E26B-6A1B-43AB-AD71-F8E4BA233751}"/>
    <dgm:cxn modelId="{A4C103CF-B431-4610-9C5F-935D258CEB63}" type="presOf" srcId="{BA238853-FAFA-431E-B96E-C9352819F89E}" destId="{1F961CE7-B4A2-4B21-86B4-9808B21A5041}" srcOrd="0" destOrd="0" presId="urn:microsoft.com/office/officeart/2008/layout/HorizontalMultiLevelHierarchy"/>
    <dgm:cxn modelId="{E133BD69-8954-4F5A-AABF-291E19C2B550}" type="presOf" srcId="{ADD5B4CE-D62F-4A19-9588-B3534D281ADC}" destId="{99C549D4-916E-44CA-A89F-C5658E74DA7F}" srcOrd="0" destOrd="0" presId="urn:microsoft.com/office/officeart/2008/layout/HorizontalMultiLevelHierarchy"/>
    <dgm:cxn modelId="{C1B975FD-F50A-4202-9F28-C2E239826323}" type="presOf" srcId="{5641FF83-1282-480C-8CBE-C0568CC6BE4E}" destId="{918EED0C-1880-43A6-8FC3-8649650A7D85}" srcOrd="1" destOrd="0" presId="urn:microsoft.com/office/officeart/2008/layout/HorizontalMultiLevelHierarchy"/>
    <dgm:cxn modelId="{1003F7DF-C408-4C0A-99CD-8CF96A238129}" type="presOf" srcId="{04D6FDD4-8EE9-4A55-A4C9-ED97E32386E7}" destId="{663EB16F-2993-4CE3-98B3-DA2055114897}" srcOrd="0" destOrd="0" presId="urn:microsoft.com/office/officeart/2008/layout/HorizontalMultiLevelHierarchy"/>
    <dgm:cxn modelId="{2EB69FA9-F949-46C5-A8F8-C6178FC882A8}" type="presOf" srcId="{0117C7ED-396B-4213-920D-DB7192F24793}" destId="{F7C878B6-3AD0-489B-BDD1-7740A7F51C87}" srcOrd="0" destOrd="0" presId="urn:microsoft.com/office/officeart/2008/layout/HorizontalMultiLevelHierarchy"/>
    <dgm:cxn modelId="{FF5FFAC2-DEFF-4A80-AC93-D5644C8A6114}" type="presParOf" srcId="{ED9E51BA-779A-4009-A7F9-60CAC5A11226}" destId="{126A1568-89DE-4177-9842-86FC13949A9A}" srcOrd="0" destOrd="0" presId="urn:microsoft.com/office/officeart/2008/layout/HorizontalMultiLevelHierarchy"/>
    <dgm:cxn modelId="{6936AECD-F35E-42D5-90BC-9602801E9B51}" type="presParOf" srcId="{126A1568-89DE-4177-9842-86FC13949A9A}" destId="{1F961CE7-B4A2-4B21-86B4-9808B21A5041}" srcOrd="0" destOrd="0" presId="urn:microsoft.com/office/officeart/2008/layout/HorizontalMultiLevelHierarchy"/>
    <dgm:cxn modelId="{04856B9F-918C-47BF-8648-C26ED71180B3}" type="presParOf" srcId="{126A1568-89DE-4177-9842-86FC13949A9A}" destId="{0063CA93-4DCE-4A69-B400-FFDA95F1BFF6}" srcOrd="1" destOrd="0" presId="urn:microsoft.com/office/officeart/2008/layout/HorizontalMultiLevelHierarchy"/>
    <dgm:cxn modelId="{888869FF-DDAA-4405-80EC-76164533CF4F}" type="presParOf" srcId="{0063CA93-4DCE-4A69-B400-FFDA95F1BFF6}" destId="{F7C878B6-3AD0-489B-BDD1-7740A7F51C87}" srcOrd="0" destOrd="0" presId="urn:microsoft.com/office/officeart/2008/layout/HorizontalMultiLevelHierarchy"/>
    <dgm:cxn modelId="{01E83B5B-A674-4F83-80CE-1FC7ED60312B}" type="presParOf" srcId="{F7C878B6-3AD0-489B-BDD1-7740A7F51C87}" destId="{14A63B5A-5AE5-470D-919F-C7693073326A}" srcOrd="0" destOrd="0" presId="urn:microsoft.com/office/officeart/2008/layout/HorizontalMultiLevelHierarchy"/>
    <dgm:cxn modelId="{72C0017B-E753-4F84-9364-06F12496DED2}" type="presParOf" srcId="{0063CA93-4DCE-4A69-B400-FFDA95F1BFF6}" destId="{0401A89C-6C1E-4BA6-8B88-3E4389F508FA}" srcOrd="1" destOrd="0" presId="urn:microsoft.com/office/officeart/2008/layout/HorizontalMultiLevelHierarchy"/>
    <dgm:cxn modelId="{EADC092B-E697-47D9-93E5-832F86D7BAE2}" type="presParOf" srcId="{0401A89C-6C1E-4BA6-8B88-3E4389F508FA}" destId="{99C549D4-916E-44CA-A89F-C5658E74DA7F}" srcOrd="0" destOrd="0" presId="urn:microsoft.com/office/officeart/2008/layout/HorizontalMultiLevelHierarchy"/>
    <dgm:cxn modelId="{069419E9-AB55-4226-9B8D-539A34F6DD15}" type="presParOf" srcId="{0401A89C-6C1E-4BA6-8B88-3E4389F508FA}" destId="{BAD392A1-1703-41FE-872B-AC37C4F1B2E0}" srcOrd="1" destOrd="0" presId="urn:microsoft.com/office/officeart/2008/layout/HorizontalMultiLevelHierarchy"/>
    <dgm:cxn modelId="{484ECA19-9AE0-4A2C-B1CC-EC64F5E728F1}" type="presParOf" srcId="{0063CA93-4DCE-4A69-B400-FFDA95F1BFF6}" destId="{B9790D7B-6C23-48FE-AFE9-604F8EEE95CD}" srcOrd="2" destOrd="0" presId="urn:microsoft.com/office/officeart/2008/layout/HorizontalMultiLevelHierarchy"/>
    <dgm:cxn modelId="{D98C470E-21A5-4835-9547-B08D5D4EF3CF}" type="presParOf" srcId="{B9790D7B-6C23-48FE-AFE9-604F8EEE95CD}" destId="{8AE09EA7-15E4-45C6-9E59-BCF997F75D2A}" srcOrd="0" destOrd="0" presId="urn:microsoft.com/office/officeart/2008/layout/HorizontalMultiLevelHierarchy"/>
    <dgm:cxn modelId="{893F05DE-BC9D-432D-8C0F-70DDBAB81FB4}" type="presParOf" srcId="{0063CA93-4DCE-4A69-B400-FFDA95F1BFF6}" destId="{722D4F85-05D6-4EFB-BCB1-59DAD6309044}" srcOrd="3" destOrd="0" presId="urn:microsoft.com/office/officeart/2008/layout/HorizontalMultiLevelHierarchy"/>
    <dgm:cxn modelId="{33EF1F17-24C0-4395-98AE-4A4B219AE3DB}" type="presParOf" srcId="{722D4F85-05D6-4EFB-BCB1-59DAD6309044}" destId="{663EB16F-2993-4CE3-98B3-DA2055114897}" srcOrd="0" destOrd="0" presId="urn:microsoft.com/office/officeart/2008/layout/HorizontalMultiLevelHierarchy"/>
    <dgm:cxn modelId="{0810918F-ECC2-4452-9AF7-8E01481516EA}" type="presParOf" srcId="{722D4F85-05D6-4EFB-BCB1-59DAD6309044}" destId="{FFDA4E6B-3DDC-40D7-93F7-8DE020918CB2}" srcOrd="1" destOrd="0" presId="urn:microsoft.com/office/officeart/2008/layout/HorizontalMultiLevelHierarchy"/>
    <dgm:cxn modelId="{098D4C79-0C7A-4A35-A336-64D4055A30D3}" type="presParOf" srcId="{0063CA93-4DCE-4A69-B400-FFDA95F1BFF6}" destId="{F4712EB9-7546-436B-AED9-3D87695CB5C6}" srcOrd="4" destOrd="0" presId="urn:microsoft.com/office/officeart/2008/layout/HorizontalMultiLevelHierarchy"/>
    <dgm:cxn modelId="{CDE0E1A9-38DD-4D60-92A3-38697427A371}" type="presParOf" srcId="{F4712EB9-7546-436B-AED9-3D87695CB5C6}" destId="{76C8DAEC-F3EA-4FE1-9025-ED4042D9BB26}" srcOrd="0" destOrd="0" presId="urn:microsoft.com/office/officeart/2008/layout/HorizontalMultiLevelHierarchy"/>
    <dgm:cxn modelId="{A526C2D0-3DE9-4FF1-9D18-1DB4079B026D}" type="presParOf" srcId="{0063CA93-4DCE-4A69-B400-FFDA95F1BFF6}" destId="{1B0DA6C1-DB4C-4034-A502-8976C0923F18}" srcOrd="5" destOrd="0" presId="urn:microsoft.com/office/officeart/2008/layout/HorizontalMultiLevelHierarchy"/>
    <dgm:cxn modelId="{156D74AD-BC7E-43F0-A043-81C2526449F6}" type="presParOf" srcId="{1B0DA6C1-DB4C-4034-A502-8976C0923F18}" destId="{87486509-6CF2-400B-9850-BDAC3EA9CA6C}" srcOrd="0" destOrd="0" presId="urn:microsoft.com/office/officeart/2008/layout/HorizontalMultiLevelHierarchy"/>
    <dgm:cxn modelId="{AB294CD0-0360-45F6-9DAF-D0261421226C}" type="presParOf" srcId="{1B0DA6C1-DB4C-4034-A502-8976C0923F18}" destId="{07193BD1-8A3F-4BCB-8984-0710180438BF}" srcOrd="1" destOrd="0" presId="urn:microsoft.com/office/officeart/2008/layout/HorizontalMultiLevelHierarchy"/>
    <dgm:cxn modelId="{97DFA699-7BB1-4ED1-9FD9-9DE52788222D}" type="presParOf" srcId="{0063CA93-4DCE-4A69-B400-FFDA95F1BFF6}" destId="{88FB9969-0C16-45CF-962C-8848576796C3}" srcOrd="6" destOrd="0" presId="urn:microsoft.com/office/officeart/2008/layout/HorizontalMultiLevelHierarchy"/>
    <dgm:cxn modelId="{75CF5B31-A56C-4775-9440-0E9476DBBEA9}" type="presParOf" srcId="{88FB9969-0C16-45CF-962C-8848576796C3}" destId="{918EED0C-1880-43A6-8FC3-8649650A7D85}" srcOrd="0" destOrd="0" presId="urn:microsoft.com/office/officeart/2008/layout/HorizontalMultiLevelHierarchy"/>
    <dgm:cxn modelId="{A8B93847-0966-4003-90CF-497E616BF6D1}" type="presParOf" srcId="{0063CA93-4DCE-4A69-B400-FFDA95F1BFF6}" destId="{5011D683-DF01-4665-97CC-BDFEAD6C6F95}" srcOrd="7" destOrd="0" presId="urn:microsoft.com/office/officeart/2008/layout/HorizontalMultiLevelHierarchy"/>
    <dgm:cxn modelId="{3C032A9B-B2ED-4728-8E8A-A7144D444D22}" type="presParOf" srcId="{5011D683-DF01-4665-97CC-BDFEAD6C6F95}" destId="{8D240F19-DA23-4458-8508-7E46681F3914}" srcOrd="0" destOrd="0" presId="urn:microsoft.com/office/officeart/2008/layout/HorizontalMultiLevelHierarchy"/>
    <dgm:cxn modelId="{2C007E65-4C54-4B68-8C37-493754D5079A}" type="presParOf" srcId="{5011D683-DF01-4665-97CC-BDFEAD6C6F95}" destId="{D51A86FB-366A-4F6D-8D2C-48B2F27E7611}" srcOrd="1" destOrd="0" presId="urn:microsoft.com/office/officeart/2008/layout/HorizontalMultiLevelHierarchy"/>
    <dgm:cxn modelId="{5E0BDC9C-1FE3-4432-82B1-B7CE98DD4127}" type="presParOf" srcId="{0063CA93-4DCE-4A69-B400-FFDA95F1BFF6}" destId="{AE364C8A-F659-4176-9339-13B8E5F98A54}" srcOrd="8" destOrd="0" presId="urn:microsoft.com/office/officeart/2008/layout/HorizontalMultiLevelHierarchy"/>
    <dgm:cxn modelId="{56132FFF-08AE-413D-88AB-5BD8680C0E3C}" type="presParOf" srcId="{AE364C8A-F659-4176-9339-13B8E5F98A54}" destId="{B0C284AB-92BA-47D1-BF7E-8192F4281AD2}" srcOrd="0" destOrd="0" presId="urn:microsoft.com/office/officeart/2008/layout/HorizontalMultiLevelHierarchy"/>
    <dgm:cxn modelId="{8558296B-A0D6-4B9F-9529-406825D14051}" type="presParOf" srcId="{0063CA93-4DCE-4A69-B400-FFDA95F1BFF6}" destId="{936DB101-16DD-4B32-84A7-3D473F01B818}" srcOrd="9" destOrd="0" presId="urn:microsoft.com/office/officeart/2008/layout/HorizontalMultiLevelHierarchy"/>
    <dgm:cxn modelId="{26CB7D17-BB2D-4DCC-BE6B-BC0326BD6D6C}" type="presParOf" srcId="{936DB101-16DD-4B32-84A7-3D473F01B818}" destId="{DFD2B0A9-58F7-4A34-8D25-181296029398}" srcOrd="0" destOrd="0" presId="urn:microsoft.com/office/officeart/2008/layout/HorizontalMultiLevelHierarchy"/>
    <dgm:cxn modelId="{34491739-79EF-4412-8835-B704DA1B054D}" type="presParOf" srcId="{936DB101-16DD-4B32-84A7-3D473F01B818}" destId="{6F338E64-0514-4A09-8E7D-98053F388DAC}" srcOrd="1" destOrd="0" presId="urn:microsoft.com/office/officeart/2008/layout/HorizontalMultiLevelHierarchy"/>
  </dgm:cxnLst>
  <dgm:bg>
    <a:solidFill>
      <a:schemeClr val="accent4">
        <a:lumMod val="60000"/>
        <a:lumOff val="40000"/>
        <a:alpha val="70000"/>
      </a:schemeClr>
    </a:solidFill>
    <a:effectLst>
      <a:outerShdw blurRad="50800" dist="38100" dir="16200000" rotWithShape="0">
        <a:prstClr val="black">
          <a:alpha val="40000"/>
        </a:prstClr>
      </a:outerShdw>
    </a:effectLst>
  </dgm:bg>
  <dgm:whole>
    <a:ln>
      <a:solidFill>
        <a:schemeClr val="accent4">
          <a:lumMod val="75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9657CC1-27FC-454C-9A0D-2EA70AEB66FD}" type="doc">
      <dgm:prSet loTypeId="urn:microsoft.com/office/officeart/2009/3/layout/SubStepProcess" loCatId="process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A3C00ED8-B052-4FDF-A622-EF0FD03D738C}">
      <dgm:prSet phldrT="[Text]" custT="1"/>
      <dgm:spPr/>
      <dgm:t>
        <a:bodyPr/>
        <a:lstStyle/>
        <a:p>
          <a:pPr rtl="1"/>
          <a:r>
            <a:rPr lang="ar-SA" sz="1800" dirty="0" smtClean="0"/>
            <a:t>أساس القيمة</a:t>
          </a:r>
          <a:endParaRPr lang="en-US" sz="1800" dirty="0"/>
        </a:p>
      </dgm:t>
    </dgm:pt>
    <dgm:pt modelId="{1CE80A0D-11FE-4E1C-8C4D-2DDA2E709020}" type="parTrans" cxnId="{88360226-70B4-4E8C-9262-E920DF79ED06}">
      <dgm:prSet/>
      <dgm:spPr/>
      <dgm:t>
        <a:bodyPr/>
        <a:lstStyle/>
        <a:p>
          <a:pPr rtl="1"/>
          <a:endParaRPr lang="en-US" sz="2800"/>
        </a:p>
      </dgm:t>
    </dgm:pt>
    <dgm:pt modelId="{581FFED9-AE82-4078-8FA2-4BEA993E5300}" type="sibTrans" cxnId="{88360226-70B4-4E8C-9262-E920DF79ED06}">
      <dgm:prSet/>
      <dgm:spPr/>
      <dgm:t>
        <a:bodyPr/>
        <a:lstStyle/>
        <a:p>
          <a:pPr rtl="1"/>
          <a:endParaRPr lang="en-US" sz="2800"/>
        </a:p>
      </dgm:t>
    </dgm:pt>
    <dgm:pt modelId="{417DA255-FCA8-453F-857A-4D1754D96695}">
      <dgm:prSet phldrT="[Text]" custT="1"/>
      <dgm:spPr/>
      <dgm:t>
        <a:bodyPr/>
        <a:lstStyle/>
        <a:p>
          <a:pPr rtl="1"/>
          <a:r>
            <a:rPr lang="ar-SA" sz="1000" dirty="0" smtClean="0"/>
            <a:t>السوقية</a:t>
          </a:r>
          <a:endParaRPr lang="en-US" sz="1000" dirty="0"/>
        </a:p>
      </dgm:t>
    </dgm:pt>
    <dgm:pt modelId="{02551FCF-307D-4B8A-BA33-7A77375F2013}" type="parTrans" cxnId="{76559F3B-DE5D-49DC-B3D5-A26417BAD168}">
      <dgm:prSet/>
      <dgm:spPr/>
      <dgm:t>
        <a:bodyPr/>
        <a:lstStyle/>
        <a:p>
          <a:pPr rtl="1"/>
          <a:endParaRPr lang="en-US" sz="2800"/>
        </a:p>
      </dgm:t>
    </dgm:pt>
    <dgm:pt modelId="{6FEBA34B-8AE6-46F0-A300-CD06AA548540}" type="sibTrans" cxnId="{76559F3B-DE5D-49DC-B3D5-A26417BAD168}">
      <dgm:prSet/>
      <dgm:spPr/>
      <dgm:t>
        <a:bodyPr/>
        <a:lstStyle/>
        <a:p>
          <a:pPr rtl="1"/>
          <a:endParaRPr lang="en-US" sz="2800"/>
        </a:p>
      </dgm:t>
    </dgm:pt>
    <dgm:pt modelId="{D25F77D8-5C9D-4D5D-B1C1-3C875A2635EC}">
      <dgm:prSet phldrT="[Text]" custT="1"/>
      <dgm:spPr/>
      <dgm:t>
        <a:bodyPr/>
        <a:lstStyle/>
        <a:p>
          <a:pPr rtl="1"/>
          <a:r>
            <a:rPr lang="ar-SA" sz="1000" dirty="0" smtClean="0"/>
            <a:t>غير ذلك</a:t>
          </a:r>
          <a:endParaRPr lang="en-US" sz="1000" dirty="0"/>
        </a:p>
      </dgm:t>
    </dgm:pt>
    <dgm:pt modelId="{C8B842E7-1398-4BB5-B3E4-2F7155EA58E2}" type="parTrans" cxnId="{E3CD6125-9F30-4619-9498-A71CFAAFF449}">
      <dgm:prSet/>
      <dgm:spPr/>
      <dgm:t>
        <a:bodyPr/>
        <a:lstStyle/>
        <a:p>
          <a:pPr rtl="1"/>
          <a:endParaRPr lang="en-US" sz="2800"/>
        </a:p>
      </dgm:t>
    </dgm:pt>
    <dgm:pt modelId="{2B095FC3-C21A-4E6D-AC20-4E0E51715F67}" type="sibTrans" cxnId="{E3CD6125-9F30-4619-9498-A71CFAAFF449}">
      <dgm:prSet/>
      <dgm:spPr/>
      <dgm:t>
        <a:bodyPr/>
        <a:lstStyle/>
        <a:p>
          <a:pPr rtl="1"/>
          <a:endParaRPr lang="en-US" sz="2800"/>
        </a:p>
      </dgm:t>
    </dgm:pt>
    <dgm:pt modelId="{43B2E11E-E311-434E-A111-A1242390701E}">
      <dgm:prSet phldrT="[Text]" custT="1"/>
      <dgm:spPr/>
      <dgm:t>
        <a:bodyPr/>
        <a:lstStyle/>
        <a:p>
          <a:pPr rtl="1"/>
          <a:r>
            <a:rPr lang="ar-SA" sz="1600" dirty="0" smtClean="0"/>
            <a:t>جمع البيانات والكشف على الموقع</a:t>
          </a:r>
          <a:endParaRPr lang="en-US" sz="1600" dirty="0"/>
        </a:p>
      </dgm:t>
    </dgm:pt>
    <dgm:pt modelId="{4BF251CF-072D-47AC-8F37-74CEC6A25E4A}" type="parTrans" cxnId="{56B1C0BF-7E72-4D4C-8155-1004BD507132}">
      <dgm:prSet/>
      <dgm:spPr/>
      <dgm:t>
        <a:bodyPr/>
        <a:lstStyle/>
        <a:p>
          <a:pPr rtl="1"/>
          <a:endParaRPr lang="en-US" sz="2800"/>
        </a:p>
      </dgm:t>
    </dgm:pt>
    <dgm:pt modelId="{FA4D1B22-116C-44BB-8763-712A15E2B7C4}" type="sibTrans" cxnId="{56B1C0BF-7E72-4D4C-8155-1004BD507132}">
      <dgm:prSet/>
      <dgm:spPr/>
      <dgm:t>
        <a:bodyPr/>
        <a:lstStyle/>
        <a:p>
          <a:pPr rtl="1"/>
          <a:endParaRPr lang="en-US" sz="2800"/>
        </a:p>
      </dgm:t>
    </dgm:pt>
    <dgm:pt modelId="{1EC9E69F-A2D6-4746-AD89-BFF2A05BFF23}">
      <dgm:prSet phldrT="[Text]" custT="1"/>
      <dgm:spPr/>
      <dgm:t>
        <a:bodyPr/>
        <a:lstStyle/>
        <a:p>
          <a:pPr rtl="1"/>
          <a:r>
            <a:rPr lang="ar-SA" sz="1000" dirty="0" smtClean="0"/>
            <a:t>العوامل الخارجية، مصادر متعددة</a:t>
          </a:r>
          <a:endParaRPr lang="en-US" sz="1000" dirty="0"/>
        </a:p>
      </dgm:t>
    </dgm:pt>
    <dgm:pt modelId="{55A7B3CE-A171-44EF-97A1-E56928853432}" type="parTrans" cxnId="{B5B95EE3-06C9-41AD-AAEF-48E8609FA85D}">
      <dgm:prSet/>
      <dgm:spPr/>
      <dgm:t>
        <a:bodyPr/>
        <a:lstStyle/>
        <a:p>
          <a:pPr rtl="1"/>
          <a:endParaRPr lang="en-US" sz="2800"/>
        </a:p>
      </dgm:t>
    </dgm:pt>
    <dgm:pt modelId="{51E860A3-F393-420F-9FD7-9C1DF9C0BFF0}" type="sibTrans" cxnId="{B5B95EE3-06C9-41AD-AAEF-48E8609FA85D}">
      <dgm:prSet/>
      <dgm:spPr/>
      <dgm:t>
        <a:bodyPr/>
        <a:lstStyle/>
        <a:p>
          <a:pPr rtl="1"/>
          <a:endParaRPr lang="en-US" sz="2800"/>
        </a:p>
      </dgm:t>
    </dgm:pt>
    <dgm:pt modelId="{7B93ECB8-499E-40F6-837E-C1E2326A3698}">
      <dgm:prSet phldrT="[Text]" custT="1"/>
      <dgm:spPr/>
      <dgm:t>
        <a:bodyPr/>
        <a:lstStyle/>
        <a:p>
          <a:pPr rtl="1"/>
          <a:r>
            <a:rPr lang="ar-SA" sz="1000" dirty="0" smtClean="0"/>
            <a:t>الفحص المادي ضمن حدود ومسؤوليات المخمن العقاري</a:t>
          </a:r>
          <a:endParaRPr lang="en-US" sz="1000" dirty="0"/>
        </a:p>
      </dgm:t>
    </dgm:pt>
    <dgm:pt modelId="{F5CEFEE7-18AF-4BBC-85CC-A0F874010F60}" type="parTrans" cxnId="{F73D0577-F89D-4810-BC30-F5F55FE0A15D}">
      <dgm:prSet/>
      <dgm:spPr/>
      <dgm:t>
        <a:bodyPr/>
        <a:lstStyle/>
        <a:p>
          <a:pPr rtl="1"/>
          <a:endParaRPr lang="en-US" sz="2800"/>
        </a:p>
      </dgm:t>
    </dgm:pt>
    <dgm:pt modelId="{CCD15AA2-66F8-4645-B081-E4DA37E80C9F}" type="sibTrans" cxnId="{F73D0577-F89D-4810-BC30-F5F55FE0A15D}">
      <dgm:prSet/>
      <dgm:spPr/>
      <dgm:t>
        <a:bodyPr/>
        <a:lstStyle/>
        <a:p>
          <a:pPr rtl="1"/>
          <a:endParaRPr lang="en-US" sz="2800"/>
        </a:p>
      </dgm:t>
    </dgm:pt>
    <dgm:pt modelId="{90E0C211-7A63-4F62-9236-7BDBD6FF7758}">
      <dgm:prSet phldrT="[Text]" custT="1"/>
      <dgm:spPr/>
      <dgm:t>
        <a:bodyPr/>
        <a:lstStyle/>
        <a:p>
          <a:pPr rtl="1"/>
          <a:r>
            <a:rPr lang="ar-SA" sz="1600" dirty="0" smtClean="0"/>
            <a:t>تحليل أعلى وأفضل استخدام</a:t>
          </a:r>
          <a:endParaRPr lang="en-US" sz="1600" dirty="0"/>
        </a:p>
      </dgm:t>
    </dgm:pt>
    <dgm:pt modelId="{740EA0F2-AC56-4FB8-B4D1-F9A1C587DB1F}" type="parTrans" cxnId="{EBFA80EB-2B3E-4DBE-BB62-6650F8B38DE6}">
      <dgm:prSet/>
      <dgm:spPr/>
      <dgm:t>
        <a:bodyPr/>
        <a:lstStyle/>
        <a:p>
          <a:pPr rtl="1"/>
          <a:endParaRPr lang="en-US" sz="2800"/>
        </a:p>
      </dgm:t>
    </dgm:pt>
    <dgm:pt modelId="{03D03D09-8221-44CA-A7F8-6420CA9F4E7F}" type="sibTrans" cxnId="{EBFA80EB-2B3E-4DBE-BB62-6650F8B38DE6}">
      <dgm:prSet/>
      <dgm:spPr/>
      <dgm:t>
        <a:bodyPr/>
        <a:lstStyle/>
        <a:p>
          <a:pPr rtl="1"/>
          <a:endParaRPr lang="en-US" sz="2800"/>
        </a:p>
      </dgm:t>
    </dgm:pt>
    <dgm:pt modelId="{19FFB188-665D-4B76-8515-7F78E6C437B2}">
      <dgm:prSet phldrT="[Text]" custT="1"/>
      <dgm:spPr/>
      <dgm:t>
        <a:bodyPr/>
        <a:lstStyle/>
        <a:p>
          <a:pPr rtl="1"/>
          <a:r>
            <a:rPr lang="ar-SA" sz="1000" dirty="0" smtClean="0"/>
            <a:t>الاستمرار في الاستخدام الحالي</a:t>
          </a:r>
          <a:endParaRPr lang="en-US" sz="1000" dirty="0"/>
        </a:p>
      </dgm:t>
    </dgm:pt>
    <dgm:pt modelId="{3A832C97-7978-45E0-982D-C7D928B00AE5}" type="parTrans" cxnId="{C9C7C036-1B63-49B5-93F4-5A5758A99FFC}">
      <dgm:prSet/>
      <dgm:spPr/>
      <dgm:t>
        <a:bodyPr/>
        <a:lstStyle/>
        <a:p>
          <a:pPr rtl="1"/>
          <a:endParaRPr lang="en-US" sz="2800"/>
        </a:p>
      </dgm:t>
    </dgm:pt>
    <dgm:pt modelId="{F459BDC5-A6C5-4681-BD43-69822438CE1D}" type="sibTrans" cxnId="{C9C7C036-1B63-49B5-93F4-5A5758A99FFC}">
      <dgm:prSet/>
      <dgm:spPr/>
      <dgm:t>
        <a:bodyPr/>
        <a:lstStyle/>
        <a:p>
          <a:pPr rtl="1"/>
          <a:endParaRPr lang="en-US" sz="2800"/>
        </a:p>
      </dgm:t>
    </dgm:pt>
    <dgm:pt modelId="{56AC516B-B919-49A8-8D2F-4FE54DD181D2}">
      <dgm:prSet custT="1"/>
      <dgm:spPr/>
      <dgm:t>
        <a:bodyPr/>
        <a:lstStyle/>
        <a:p>
          <a:pPr rtl="1"/>
          <a:r>
            <a:rPr lang="ar-SA" sz="1000" dirty="0" smtClean="0"/>
            <a:t>العوامل المتعلقة بالسوق</a:t>
          </a:r>
          <a:endParaRPr lang="en-US" sz="1000" dirty="0" smtClean="0"/>
        </a:p>
      </dgm:t>
    </dgm:pt>
    <dgm:pt modelId="{B5B7BAAB-5A40-4F25-B6F1-E8DA6401C7EB}" type="parTrans" cxnId="{A0FDE182-DC8C-41A9-8992-5F503972B5E1}">
      <dgm:prSet/>
      <dgm:spPr/>
      <dgm:t>
        <a:bodyPr/>
        <a:lstStyle/>
        <a:p>
          <a:endParaRPr lang="en-US" sz="2800"/>
        </a:p>
      </dgm:t>
    </dgm:pt>
    <dgm:pt modelId="{5AB03FE2-2800-4DDB-8CF0-E53614911E0B}" type="sibTrans" cxnId="{A0FDE182-DC8C-41A9-8992-5F503972B5E1}">
      <dgm:prSet/>
      <dgm:spPr/>
      <dgm:t>
        <a:bodyPr/>
        <a:lstStyle/>
        <a:p>
          <a:endParaRPr lang="en-US" sz="2800"/>
        </a:p>
      </dgm:t>
    </dgm:pt>
    <dgm:pt modelId="{92AB24B8-722F-4FF8-9ACD-D74038C49AE7}">
      <dgm:prSet custT="1"/>
      <dgm:spPr/>
      <dgm:t>
        <a:bodyPr/>
        <a:lstStyle/>
        <a:p>
          <a:pPr rtl="1"/>
          <a:r>
            <a:rPr lang="ar-SA" sz="1000" dirty="0" smtClean="0"/>
            <a:t>بيانات الملكية</a:t>
          </a:r>
          <a:endParaRPr lang="en-US" sz="1000" dirty="0" smtClean="0"/>
        </a:p>
      </dgm:t>
    </dgm:pt>
    <dgm:pt modelId="{DCE92219-8AEB-4A44-A84E-E2DEE75A1FF4}" type="parTrans" cxnId="{70362A3F-9749-4A6A-9239-9DE5E2543D03}">
      <dgm:prSet/>
      <dgm:spPr/>
      <dgm:t>
        <a:bodyPr/>
        <a:lstStyle/>
        <a:p>
          <a:endParaRPr lang="en-US" sz="2800"/>
        </a:p>
      </dgm:t>
    </dgm:pt>
    <dgm:pt modelId="{4B7CE1AD-321B-4B2E-A615-601772C2070B}" type="sibTrans" cxnId="{70362A3F-9749-4A6A-9239-9DE5E2543D03}">
      <dgm:prSet/>
      <dgm:spPr/>
      <dgm:t>
        <a:bodyPr/>
        <a:lstStyle/>
        <a:p>
          <a:endParaRPr lang="en-US" sz="2800"/>
        </a:p>
      </dgm:t>
    </dgm:pt>
    <dgm:pt modelId="{3F88398F-5E1B-4F34-8ED4-00B03B3D6D22}">
      <dgm:prSet custT="1"/>
      <dgm:spPr/>
      <dgm:t>
        <a:bodyPr/>
        <a:lstStyle/>
        <a:p>
          <a:pPr rtl="1"/>
          <a:r>
            <a:rPr lang="ar-SA" sz="1000" dirty="0" smtClean="0"/>
            <a:t>تغيير الاستخدام الحالي (إعادة البناء، التجديد، التوسعة)</a:t>
          </a:r>
          <a:endParaRPr lang="en-US" sz="1000" dirty="0"/>
        </a:p>
      </dgm:t>
    </dgm:pt>
    <dgm:pt modelId="{9072DF36-96C5-4E44-A55F-126E13AB4BB7}" type="parTrans" cxnId="{BF552730-3DF6-473C-9937-5E030A943142}">
      <dgm:prSet/>
      <dgm:spPr/>
      <dgm:t>
        <a:bodyPr/>
        <a:lstStyle/>
        <a:p>
          <a:endParaRPr lang="en-US" sz="2800"/>
        </a:p>
      </dgm:t>
    </dgm:pt>
    <dgm:pt modelId="{9B9DBD9B-17E1-428C-96E2-383C9644A54B}" type="sibTrans" cxnId="{BF552730-3DF6-473C-9937-5E030A943142}">
      <dgm:prSet/>
      <dgm:spPr/>
      <dgm:t>
        <a:bodyPr/>
        <a:lstStyle/>
        <a:p>
          <a:endParaRPr lang="en-US" sz="2800"/>
        </a:p>
      </dgm:t>
    </dgm:pt>
    <dgm:pt modelId="{E1EDC3ED-0947-403A-9E4C-791E1E671FD8}">
      <dgm:prSet custT="1"/>
      <dgm:spPr/>
      <dgm:t>
        <a:bodyPr/>
        <a:lstStyle/>
        <a:p>
          <a:pPr rtl="1"/>
          <a:r>
            <a:rPr lang="ar-SA" sz="1000" dirty="0" smtClean="0"/>
            <a:t>هدم المبنى وبناء آخر جديد</a:t>
          </a:r>
          <a:endParaRPr lang="en-US" sz="1000" dirty="0"/>
        </a:p>
      </dgm:t>
    </dgm:pt>
    <dgm:pt modelId="{62F6D14D-4523-403A-A9E7-3EE7EE4F6D8B}" type="parTrans" cxnId="{9AD61D7E-9A8A-47EF-9B7B-8847B766EFB3}">
      <dgm:prSet/>
      <dgm:spPr/>
      <dgm:t>
        <a:bodyPr/>
        <a:lstStyle/>
        <a:p>
          <a:endParaRPr lang="en-US" sz="2800"/>
        </a:p>
      </dgm:t>
    </dgm:pt>
    <dgm:pt modelId="{C2E4E067-6F57-4CC5-A9AE-CD9D61FDC415}" type="sibTrans" cxnId="{9AD61D7E-9A8A-47EF-9B7B-8847B766EFB3}">
      <dgm:prSet/>
      <dgm:spPr/>
      <dgm:t>
        <a:bodyPr/>
        <a:lstStyle/>
        <a:p>
          <a:endParaRPr lang="en-US" sz="2800"/>
        </a:p>
      </dgm:t>
    </dgm:pt>
    <dgm:pt modelId="{F4D2076C-0DF3-441D-9C6E-083A9093825E}">
      <dgm:prSet custT="1"/>
      <dgm:spPr/>
      <dgm:t>
        <a:bodyPr/>
        <a:lstStyle/>
        <a:p>
          <a:r>
            <a:rPr lang="ar-SA" sz="1800" dirty="0" smtClean="0"/>
            <a:t>منهجيات التخمين</a:t>
          </a:r>
          <a:endParaRPr lang="en-US" sz="1800" dirty="0"/>
        </a:p>
      </dgm:t>
    </dgm:pt>
    <dgm:pt modelId="{0DD74D67-70C4-47B9-922E-9A806EE9527B}" type="parTrans" cxnId="{BC8E1EC7-1298-4E90-A863-C93394BEFF21}">
      <dgm:prSet/>
      <dgm:spPr/>
      <dgm:t>
        <a:bodyPr/>
        <a:lstStyle/>
        <a:p>
          <a:endParaRPr lang="en-US" sz="2800"/>
        </a:p>
      </dgm:t>
    </dgm:pt>
    <dgm:pt modelId="{53E3B3E1-651F-4464-B116-563723B1347E}" type="sibTrans" cxnId="{BC8E1EC7-1298-4E90-A863-C93394BEFF21}">
      <dgm:prSet/>
      <dgm:spPr/>
      <dgm:t>
        <a:bodyPr/>
        <a:lstStyle/>
        <a:p>
          <a:endParaRPr lang="en-US" sz="2800"/>
        </a:p>
      </dgm:t>
    </dgm:pt>
    <dgm:pt modelId="{E669572E-ED4D-45E8-A53A-DA47F8B7987A}">
      <dgm:prSet custT="1"/>
      <dgm:spPr/>
      <dgm:t>
        <a:bodyPr/>
        <a:lstStyle/>
        <a:p>
          <a:pPr rtl="1"/>
          <a:r>
            <a:rPr lang="ar-SA" sz="1000" smtClean="0"/>
            <a:t>مقارنة البيوعات</a:t>
          </a:r>
          <a:endParaRPr lang="en-US" sz="1000" dirty="0"/>
        </a:p>
      </dgm:t>
    </dgm:pt>
    <dgm:pt modelId="{D121F1FE-B41F-44B6-9C86-E70F511EFF1A}" type="parTrans" cxnId="{2F709CEC-2BB5-4B01-8BAA-5D39EF7F4BD7}">
      <dgm:prSet/>
      <dgm:spPr/>
      <dgm:t>
        <a:bodyPr/>
        <a:lstStyle/>
        <a:p>
          <a:endParaRPr lang="en-US" sz="2800"/>
        </a:p>
      </dgm:t>
    </dgm:pt>
    <dgm:pt modelId="{10610768-B556-4B8E-B304-96730C19CFEC}" type="sibTrans" cxnId="{2F709CEC-2BB5-4B01-8BAA-5D39EF7F4BD7}">
      <dgm:prSet/>
      <dgm:spPr/>
      <dgm:t>
        <a:bodyPr/>
        <a:lstStyle/>
        <a:p>
          <a:endParaRPr lang="en-US" sz="2800"/>
        </a:p>
      </dgm:t>
    </dgm:pt>
    <dgm:pt modelId="{AC3A421F-D983-45D3-BE25-A0BB5F625E97}">
      <dgm:prSet custT="1"/>
      <dgm:spPr/>
      <dgm:t>
        <a:bodyPr/>
        <a:lstStyle/>
        <a:p>
          <a:pPr rtl="1"/>
          <a:r>
            <a:rPr lang="ar-SA" sz="1000" smtClean="0"/>
            <a:t>طريقة الدخل</a:t>
          </a:r>
          <a:endParaRPr lang="en-US" sz="1000" dirty="0"/>
        </a:p>
      </dgm:t>
    </dgm:pt>
    <dgm:pt modelId="{77597B90-FBD3-492E-815C-F8ED010BD065}" type="parTrans" cxnId="{471FA9D3-E84D-4DF9-AD8B-D0CABBFC326B}">
      <dgm:prSet/>
      <dgm:spPr/>
      <dgm:t>
        <a:bodyPr/>
        <a:lstStyle/>
        <a:p>
          <a:endParaRPr lang="en-US" sz="2800"/>
        </a:p>
      </dgm:t>
    </dgm:pt>
    <dgm:pt modelId="{552ED09F-C044-40D2-A822-B3A96F29DDA5}" type="sibTrans" cxnId="{471FA9D3-E84D-4DF9-AD8B-D0CABBFC326B}">
      <dgm:prSet/>
      <dgm:spPr/>
      <dgm:t>
        <a:bodyPr/>
        <a:lstStyle/>
        <a:p>
          <a:endParaRPr lang="en-US" sz="2800"/>
        </a:p>
      </dgm:t>
    </dgm:pt>
    <dgm:pt modelId="{F6368617-FAEC-4E6E-88D3-1DCC5C8F45AB}">
      <dgm:prSet custT="1"/>
      <dgm:spPr/>
      <dgm:t>
        <a:bodyPr/>
        <a:lstStyle/>
        <a:p>
          <a:pPr rtl="1"/>
          <a:r>
            <a:rPr lang="ar-SA" sz="1000" smtClean="0"/>
            <a:t>طريقة التكلفة</a:t>
          </a:r>
          <a:endParaRPr lang="en-US" sz="1000" dirty="0"/>
        </a:p>
      </dgm:t>
    </dgm:pt>
    <dgm:pt modelId="{64FA766A-16D8-457C-87B3-B2EBA9832A8D}" type="parTrans" cxnId="{A44C5A5F-14D2-4003-AF52-D71462A17B0F}">
      <dgm:prSet/>
      <dgm:spPr/>
      <dgm:t>
        <a:bodyPr/>
        <a:lstStyle/>
        <a:p>
          <a:endParaRPr lang="en-US" sz="2800"/>
        </a:p>
      </dgm:t>
    </dgm:pt>
    <dgm:pt modelId="{E6DE50B5-7BD2-4305-B579-086332D494E0}" type="sibTrans" cxnId="{A44C5A5F-14D2-4003-AF52-D71462A17B0F}">
      <dgm:prSet/>
      <dgm:spPr/>
      <dgm:t>
        <a:bodyPr/>
        <a:lstStyle/>
        <a:p>
          <a:endParaRPr lang="en-US" sz="2800"/>
        </a:p>
      </dgm:t>
    </dgm:pt>
    <dgm:pt modelId="{D57F7DD3-F1E4-43F3-81C2-D0BB8DBE46EC}">
      <dgm:prSet custT="1"/>
      <dgm:spPr/>
      <dgm:t>
        <a:bodyPr/>
        <a:lstStyle/>
        <a:p>
          <a:pPr rtl="1"/>
          <a:r>
            <a:rPr lang="ar-SA" sz="1000" smtClean="0"/>
            <a:t>طريقة القيمة المتبقية</a:t>
          </a:r>
          <a:endParaRPr lang="en-US" sz="1000" dirty="0"/>
        </a:p>
      </dgm:t>
    </dgm:pt>
    <dgm:pt modelId="{342CC637-3058-4639-9E9D-FA57DA23DC6B}" type="parTrans" cxnId="{6954F6A2-72B5-4373-8E17-D2BBAA26B5DC}">
      <dgm:prSet/>
      <dgm:spPr/>
      <dgm:t>
        <a:bodyPr/>
        <a:lstStyle/>
        <a:p>
          <a:endParaRPr lang="en-US" sz="2800"/>
        </a:p>
      </dgm:t>
    </dgm:pt>
    <dgm:pt modelId="{3BFE22F6-05E3-4428-83C3-6E50D8BAA594}" type="sibTrans" cxnId="{6954F6A2-72B5-4373-8E17-D2BBAA26B5DC}">
      <dgm:prSet/>
      <dgm:spPr/>
      <dgm:t>
        <a:bodyPr/>
        <a:lstStyle/>
        <a:p>
          <a:endParaRPr lang="en-US" sz="2800"/>
        </a:p>
      </dgm:t>
    </dgm:pt>
    <dgm:pt modelId="{09878C3A-BCCA-46A9-88D3-676B652F46E8}" type="pres">
      <dgm:prSet presAssocID="{59657CC1-27FC-454C-9A0D-2EA70AEB66FD}" presName="Name0" presStyleCnt="0">
        <dgm:presLayoutVars>
          <dgm:chMax val="7"/>
          <dgm:dir val="rev"/>
          <dgm:animOne val="branch"/>
        </dgm:presLayoutVars>
      </dgm:prSet>
      <dgm:spPr/>
      <dgm:t>
        <a:bodyPr/>
        <a:lstStyle/>
        <a:p>
          <a:endParaRPr lang="en-US"/>
        </a:p>
      </dgm:t>
    </dgm:pt>
    <dgm:pt modelId="{F5B470CF-25A4-4AF5-B505-705AD7584BD0}" type="pres">
      <dgm:prSet presAssocID="{A3C00ED8-B052-4FDF-A622-EF0FD03D738C}" presName="parTx1" presStyleLbl="node1" presStyleIdx="0" presStyleCnt="4"/>
      <dgm:spPr/>
      <dgm:t>
        <a:bodyPr/>
        <a:lstStyle/>
        <a:p>
          <a:endParaRPr lang="en-US"/>
        </a:p>
      </dgm:t>
    </dgm:pt>
    <dgm:pt modelId="{F7F9D6CD-F0D7-4FE8-9695-2271C6C067D3}" type="pres">
      <dgm:prSet presAssocID="{A3C00ED8-B052-4FDF-A622-EF0FD03D738C}" presName="spPre1" presStyleCnt="0"/>
      <dgm:spPr/>
    </dgm:pt>
    <dgm:pt modelId="{F512DE41-9A24-4C6D-AD0A-F5C83DBF6D45}" type="pres">
      <dgm:prSet presAssocID="{A3C00ED8-B052-4FDF-A622-EF0FD03D738C}" presName="chLin1" presStyleCnt="0"/>
      <dgm:spPr/>
    </dgm:pt>
    <dgm:pt modelId="{D56C7B42-17DB-45A7-937B-BD24EA83EDC3}" type="pres">
      <dgm:prSet presAssocID="{02551FCF-307D-4B8A-BA33-7A77375F2013}" presName="Name11" presStyleLbl="parChTrans1D1" presStyleIdx="0" presStyleCnt="44"/>
      <dgm:spPr/>
    </dgm:pt>
    <dgm:pt modelId="{8F9FF7D3-0136-4987-A549-6962FC37F31C}" type="pres">
      <dgm:prSet presAssocID="{02551FCF-307D-4B8A-BA33-7A77375F2013}" presName="Name31" presStyleLbl="parChTrans1D1" presStyleIdx="1" presStyleCnt="44"/>
      <dgm:spPr/>
    </dgm:pt>
    <dgm:pt modelId="{D5201BAE-C611-4B97-89D3-720A91D6541A}" type="pres">
      <dgm:prSet presAssocID="{417DA255-FCA8-453F-857A-4D1754D96695}" presName="txAndLines1" presStyleCnt="0"/>
      <dgm:spPr/>
    </dgm:pt>
    <dgm:pt modelId="{03E0AF05-C2EC-4351-9265-B8CBF7B0618C}" type="pres">
      <dgm:prSet presAssocID="{417DA255-FCA8-453F-857A-4D1754D96695}" presName="anchor1" presStyleCnt="0"/>
      <dgm:spPr/>
    </dgm:pt>
    <dgm:pt modelId="{241CB494-A109-4ED3-8372-94DBE0169FD0}" type="pres">
      <dgm:prSet presAssocID="{417DA255-FCA8-453F-857A-4D1754D96695}" presName="backup1" presStyleCnt="0"/>
      <dgm:spPr/>
    </dgm:pt>
    <dgm:pt modelId="{F9129EAA-3999-4720-B61E-4A11D2BCB0A7}" type="pres">
      <dgm:prSet presAssocID="{417DA255-FCA8-453F-857A-4D1754D96695}" presName="preLine1" presStyleLbl="parChTrans1D1" presStyleIdx="2" presStyleCnt="44"/>
      <dgm:spPr/>
    </dgm:pt>
    <dgm:pt modelId="{28F8FC27-B522-4F11-9CE7-178A1965F988}" type="pres">
      <dgm:prSet presAssocID="{417DA255-FCA8-453F-857A-4D1754D96695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5F6DD6-DE3C-488A-8FD4-15122DE90C0B}" type="pres">
      <dgm:prSet presAssocID="{417DA255-FCA8-453F-857A-4D1754D96695}" presName="postLine1" presStyleLbl="parChTrans1D1" presStyleIdx="3" presStyleCnt="44"/>
      <dgm:spPr/>
    </dgm:pt>
    <dgm:pt modelId="{A4A5818F-9B3F-4619-8ED4-F6EB0BABBEB1}" type="pres">
      <dgm:prSet presAssocID="{C8B842E7-1398-4BB5-B3E4-2F7155EA58E2}" presName="Name11" presStyleLbl="parChTrans1D1" presStyleIdx="4" presStyleCnt="44"/>
      <dgm:spPr/>
    </dgm:pt>
    <dgm:pt modelId="{E97677A4-8733-45BA-A84D-D516ABFE3313}" type="pres">
      <dgm:prSet presAssocID="{C8B842E7-1398-4BB5-B3E4-2F7155EA58E2}" presName="Name31" presStyleLbl="parChTrans1D1" presStyleIdx="5" presStyleCnt="44"/>
      <dgm:spPr/>
    </dgm:pt>
    <dgm:pt modelId="{444E2A6B-0824-4388-844B-BBC88B4E1284}" type="pres">
      <dgm:prSet presAssocID="{D25F77D8-5C9D-4D5D-B1C1-3C875A2635EC}" presName="txAndLines1" presStyleCnt="0"/>
      <dgm:spPr/>
    </dgm:pt>
    <dgm:pt modelId="{2E8F6517-DFDD-45F4-B7AA-4771C2A2AD57}" type="pres">
      <dgm:prSet presAssocID="{D25F77D8-5C9D-4D5D-B1C1-3C875A2635EC}" presName="anchor1" presStyleCnt="0"/>
      <dgm:spPr/>
    </dgm:pt>
    <dgm:pt modelId="{2FDCF9C9-1B24-4B10-B08D-A9E528346B59}" type="pres">
      <dgm:prSet presAssocID="{D25F77D8-5C9D-4D5D-B1C1-3C875A2635EC}" presName="backup1" presStyleCnt="0"/>
      <dgm:spPr/>
    </dgm:pt>
    <dgm:pt modelId="{7A0D43B9-1FBE-4F23-B26A-B36E8DB23EEA}" type="pres">
      <dgm:prSet presAssocID="{D25F77D8-5C9D-4D5D-B1C1-3C875A2635EC}" presName="preLine1" presStyleLbl="parChTrans1D1" presStyleIdx="6" presStyleCnt="44"/>
      <dgm:spPr/>
    </dgm:pt>
    <dgm:pt modelId="{0DA1995B-D297-4970-B340-93816227092D}" type="pres">
      <dgm:prSet presAssocID="{D25F77D8-5C9D-4D5D-B1C1-3C875A2635EC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D73F6F-113A-44E1-9516-5867D8423712}" type="pres">
      <dgm:prSet presAssocID="{D25F77D8-5C9D-4D5D-B1C1-3C875A2635EC}" presName="postLine1" presStyleLbl="parChTrans1D1" presStyleIdx="7" presStyleCnt="44"/>
      <dgm:spPr/>
    </dgm:pt>
    <dgm:pt modelId="{E3DCE26C-F07C-40BE-A6DF-7E7A5B5CE4E4}" type="pres">
      <dgm:prSet presAssocID="{A3C00ED8-B052-4FDF-A622-EF0FD03D738C}" presName="spPost1" presStyleCnt="0"/>
      <dgm:spPr/>
    </dgm:pt>
    <dgm:pt modelId="{4E5B57D2-D324-4CA8-BAD9-C03E6876B60A}" type="pres">
      <dgm:prSet presAssocID="{43B2E11E-E311-434E-A111-A1242390701E}" presName="parTx2" presStyleLbl="node1" presStyleIdx="1" presStyleCnt="4"/>
      <dgm:spPr/>
      <dgm:t>
        <a:bodyPr/>
        <a:lstStyle/>
        <a:p>
          <a:endParaRPr lang="en-US"/>
        </a:p>
      </dgm:t>
    </dgm:pt>
    <dgm:pt modelId="{7635E8E8-A3D3-4F62-B952-80ADFF74F960}" type="pres">
      <dgm:prSet presAssocID="{43B2E11E-E311-434E-A111-A1242390701E}" presName="spPre2" presStyleCnt="0"/>
      <dgm:spPr/>
    </dgm:pt>
    <dgm:pt modelId="{6C742FA4-E8FE-440D-A74F-BEFEB0A0A3B5}" type="pres">
      <dgm:prSet presAssocID="{43B2E11E-E311-434E-A111-A1242390701E}" presName="chLin2" presStyleCnt="0"/>
      <dgm:spPr/>
    </dgm:pt>
    <dgm:pt modelId="{79D96BD5-0623-415D-8AA2-FFBB6C7A0A82}" type="pres">
      <dgm:prSet presAssocID="{55A7B3CE-A171-44EF-97A1-E56928853432}" presName="Name45" presStyleLbl="parChTrans1D1" presStyleIdx="8" presStyleCnt="44"/>
      <dgm:spPr/>
    </dgm:pt>
    <dgm:pt modelId="{F388228E-FAF8-4182-B355-23B5D95A3306}" type="pres">
      <dgm:prSet presAssocID="{55A7B3CE-A171-44EF-97A1-E56928853432}" presName="Name65" presStyleLbl="parChTrans1D1" presStyleIdx="9" presStyleCnt="44"/>
      <dgm:spPr/>
    </dgm:pt>
    <dgm:pt modelId="{E34AD04F-8975-47F6-A834-7CD5BCDB629F}" type="pres">
      <dgm:prSet presAssocID="{1EC9E69F-A2D6-4746-AD89-BFF2A05BFF23}" presName="txAndLines2" presStyleCnt="0"/>
      <dgm:spPr/>
    </dgm:pt>
    <dgm:pt modelId="{372BFCAF-FA66-460A-A7F3-1B84AA37F4CA}" type="pres">
      <dgm:prSet presAssocID="{1EC9E69F-A2D6-4746-AD89-BFF2A05BFF23}" presName="anchor2" presStyleCnt="0"/>
      <dgm:spPr/>
    </dgm:pt>
    <dgm:pt modelId="{1C5B39F6-B998-4AA0-B0E2-500CBFF8FA4D}" type="pres">
      <dgm:prSet presAssocID="{1EC9E69F-A2D6-4746-AD89-BFF2A05BFF23}" presName="backup2" presStyleCnt="0"/>
      <dgm:spPr/>
    </dgm:pt>
    <dgm:pt modelId="{A433AAAB-1B9D-42DD-921B-D75A737458CC}" type="pres">
      <dgm:prSet presAssocID="{1EC9E69F-A2D6-4746-AD89-BFF2A05BFF23}" presName="preLine2" presStyleLbl="parChTrans1D1" presStyleIdx="10" presStyleCnt="44"/>
      <dgm:spPr/>
    </dgm:pt>
    <dgm:pt modelId="{4C86B3A8-E63D-4D6F-87C4-816692FC8144}" type="pres">
      <dgm:prSet presAssocID="{1EC9E69F-A2D6-4746-AD89-BFF2A05BFF23}" presName="desTx2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5DE141-142E-4500-9942-E8F6D4572E04}" type="pres">
      <dgm:prSet presAssocID="{1EC9E69F-A2D6-4746-AD89-BFF2A05BFF23}" presName="postLine2" presStyleLbl="parChTrans1D1" presStyleIdx="11" presStyleCnt="44"/>
      <dgm:spPr/>
    </dgm:pt>
    <dgm:pt modelId="{01B330BE-F32F-4047-A704-CCD1EBF6AA45}" type="pres">
      <dgm:prSet presAssocID="{B5B7BAAB-5A40-4F25-B6F1-E8DA6401C7EB}" presName="Name45" presStyleLbl="parChTrans1D1" presStyleIdx="12" presStyleCnt="44"/>
      <dgm:spPr/>
    </dgm:pt>
    <dgm:pt modelId="{E1E22BB4-7ED2-4FA3-B4E1-8C98DE8DAE79}" type="pres">
      <dgm:prSet presAssocID="{B5B7BAAB-5A40-4F25-B6F1-E8DA6401C7EB}" presName="Name65" presStyleLbl="parChTrans1D1" presStyleIdx="13" presStyleCnt="44"/>
      <dgm:spPr/>
    </dgm:pt>
    <dgm:pt modelId="{6D192998-3AEB-4AEA-97C5-54C7C653CB49}" type="pres">
      <dgm:prSet presAssocID="{56AC516B-B919-49A8-8D2F-4FE54DD181D2}" presName="txAndLines2" presStyleCnt="0"/>
      <dgm:spPr/>
    </dgm:pt>
    <dgm:pt modelId="{B866A2EC-241D-4B8E-A1F5-1C953125FDC3}" type="pres">
      <dgm:prSet presAssocID="{56AC516B-B919-49A8-8D2F-4FE54DD181D2}" presName="anchor2" presStyleCnt="0"/>
      <dgm:spPr/>
    </dgm:pt>
    <dgm:pt modelId="{F409C35C-CC20-4F80-90DF-E9B4938BC2F2}" type="pres">
      <dgm:prSet presAssocID="{56AC516B-B919-49A8-8D2F-4FE54DD181D2}" presName="backup2" presStyleCnt="0"/>
      <dgm:spPr/>
    </dgm:pt>
    <dgm:pt modelId="{57A3B879-6122-4CF0-846A-47D599F0F2BE}" type="pres">
      <dgm:prSet presAssocID="{56AC516B-B919-49A8-8D2F-4FE54DD181D2}" presName="preLine2" presStyleLbl="parChTrans1D1" presStyleIdx="14" presStyleCnt="44"/>
      <dgm:spPr/>
    </dgm:pt>
    <dgm:pt modelId="{0E59377B-9F4C-47FE-848A-707F83411B98}" type="pres">
      <dgm:prSet presAssocID="{56AC516B-B919-49A8-8D2F-4FE54DD181D2}" presName="desTx2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734C64-34D6-4F34-AC54-31EE9008484A}" type="pres">
      <dgm:prSet presAssocID="{56AC516B-B919-49A8-8D2F-4FE54DD181D2}" presName="postLine2" presStyleLbl="parChTrans1D1" presStyleIdx="15" presStyleCnt="44"/>
      <dgm:spPr/>
    </dgm:pt>
    <dgm:pt modelId="{5042C7E5-60D1-412E-91CB-62068E9324DB}" type="pres">
      <dgm:prSet presAssocID="{DCE92219-8AEB-4A44-A84E-E2DEE75A1FF4}" presName="Name45" presStyleLbl="parChTrans1D1" presStyleIdx="16" presStyleCnt="44"/>
      <dgm:spPr/>
    </dgm:pt>
    <dgm:pt modelId="{A548CAF3-2A71-4A19-95D1-87BAD63EFAFA}" type="pres">
      <dgm:prSet presAssocID="{DCE92219-8AEB-4A44-A84E-E2DEE75A1FF4}" presName="Name65" presStyleLbl="parChTrans1D1" presStyleIdx="17" presStyleCnt="44"/>
      <dgm:spPr/>
    </dgm:pt>
    <dgm:pt modelId="{066F6583-55A6-4258-871A-6D8044AB8AFD}" type="pres">
      <dgm:prSet presAssocID="{92AB24B8-722F-4FF8-9ACD-D74038C49AE7}" presName="txAndLines2" presStyleCnt="0"/>
      <dgm:spPr/>
    </dgm:pt>
    <dgm:pt modelId="{F28D6F85-2C7C-475F-9D92-3E6111709843}" type="pres">
      <dgm:prSet presAssocID="{92AB24B8-722F-4FF8-9ACD-D74038C49AE7}" presName="anchor2" presStyleCnt="0"/>
      <dgm:spPr/>
    </dgm:pt>
    <dgm:pt modelId="{891AA5AA-265B-4892-83EC-A8C405CEA7D9}" type="pres">
      <dgm:prSet presAssocID="{92AB24B8-722F-4FF8-9ACD-D74038C49AE7}" presName="backup2" presStyleCnt="0"/>
      <dgm:spPr/>
    </dgm:pt>
    <dgm:pt modelId="{B723293C-797B-490E-85B6-CE9038B65917}" type="pres">
      <dgm:prSet presAssocID="{92AB24B8-722F-4FF8-9ACD-D74038C49AE7}" presName="preLine2" presStyleLbl="parChTrans1D1" presStyleIdx="18" presStyleCnt="44"/>
      <dgm:spPr/>
    </dgm:pt>
    <dgm:pt modelId="{05455654-597F-4944-8F0B-E422D18A2EB9}" type="pres">
      <dgm:prSet presAssocID="{92AB24B8-722F-4FF8-9ACD-D74038C49AE7}" presName="desTx2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0E2F30-63F5-4A73-952D-5037628B8C72}" type="pres">
      <dgm:prSet presAssocID="{92AB24B8-722F-4FF8-9ACD-D74038C49AE7}" presName="postLine2" presStyleLbl="parChTrans1D1" presStyleIdx="19" presStyleCnt="44"/>
      <dgm:spPr/>
    </dgm:pt>
    <dgm:pt modelId="{AE997D1B-8D4F-43ED-8A9A-C409C9000269}" type="pres">
      <dgm:prSet presAssocID="{F5CEFEE7-18AF-4BBC-85CC-A0F874010F60}" presName="Name45" presStyleLbl="parChTrans1D1" presStyleIdx="20" presStyleCnt="44"/>
      <dgm:spPr/>
    </dgm:pt>
    <dgm:pt modelId="{65B56595-CC6F-427F-871C-E19363F1668B}" type="pres">
      <dgm:prSet presAssocID="{F5CEFEE7-18AF-4BBC-85CC-A0F874010F60}" presName="Name65" presStyleLbl="parChTrans1D1" presStyleIdx="21" presStyleCnt="44"/>
      <dgm:spPr/>
    </dgm:pt>
    <dgm:pt modelId="{8A82AC30-E2ED-4FBD-8AA7-AE2EEF63B74B}" type="pres">
      <dgm:prSet presAssocID="{7B93ECB8-499E-40F6-837E-C1E2326A3698}" presName="txAndLines2" presStyleCnt="0"/>
      <dgm:spPr/>
    </dgm:pt>
    <dgm:pt modelId="{DECA43B2-3142-40CA-AEF6-7CC800ACD77C}" type="pres">
      <dgm:prSet presAssocID="{7B93ECB8-499E-40F6-837E-C1E2326A3698}" presName="anchor2" presStyleCnt="0"/>
      <dgm:spPr/>
    </dgm:pt>
    <dgm:pt modelId="{24D5B241-2F24-4D07-9C1A-0E50571942E7}" type="pres">
      <dgm:prSet presAssocID="{7B93ECB8-499E-40F6-837E-C1E2326A3698}" presName="backup2" presStyleCnt="0"/>
      <dgm:spPr/>
    </dgm:pt>
    <dgm:pt modelId="{41BA7D92-6BCD-4470-BDE2-B9FFDFAF6116}" type="pres">
      <dgm:prSet presAssocID="{7B93ECB8-499E-40F6-837E-C1E2326A3698}" presName="preLine2" presStyleLbl="parChTrans1D1" presStyleIdx="22" presStyleCnt="44"/>
      <dgm:spPr/>
    </dgm:pt>
    <dgm:pt modelId="{EB466E8B-909F-453F-9D44-B8382A1CC120}" type="pres">
      <dgm:prSet presAssocID="{7B93ECB8-499E-40F6-837E-C1E2326A3698}" presName="desTx2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0432B5-604D-449C-A217-0DF663006494}" type="pres">
      <dgm:prSet presAssocID="{7B93ECB8-499E-40F6-837E-C1E2326A3698}" presName="postLine2" presStyleLbl="parChTrans1D1" presStyleIdx="23" presStyleCnt="44"/>
      <dgm:spPr/>
    </dgm:pt>
    <dgm:pt modelId="{321B18F6-2E53-4E72-A9D2-2F485E495271}" type="pres">
      <dgm:prSet presAssocID="{43B2E11E-E311-434E-A111-A1242390701E}" presName="spPost2" presStyleCnt="0"/>
      <dgm:spPr/>
    </dgm:pt>
    <dgm:pt modelId="{6B2A6476-B16D-4A2F-BC23-3D2A6D5BBFE2}" type="pres">
      <dgm:prSet presAssocID="{90E0C211-7A63-4F62-9236-7BDBD6FF7758}" presName="parTx3" presStyleLbl="node1" presStyleIdx="2" presStyleCnt="4"/>
      <dgm:spPr/>
      <dgm:t>
        <a:bodyPr/>
        <a:lstStyle/>
        <a:p>
          <a:endParaRPr lang="en-US"/>
        </a:p>
      </dgm:t>
    </dgm:pt>
    <dgm:pt modelId="{50BFC202-BAE1-4AF8-ACD7-B905A7B0FA74}" type="pres">
      <dgm:prSet presAssocID="{90E0C211-7A63-4F62-9236-7BDBD6FF7758}" presName="spPre3" presStyleCnt="0"/>
      <dgm:spPr/>
    </dgm:pt>
    <dgm:pt modelId="{21FC72A5-D489-4DD5-B14C-F6E2C9DAA125}" type="pres">
      <dgm:prSet presAssocID="{90E0C211-7A63-4F62-9236-7BDBD6FF7758}" presName="chLin3" presStyleCnt="0"/>
      <dgm:spPr/>
    </dgm:pt>
    <dgm:pt modelId="{C89B921B-6516-476D-9E38-91494B6CD8C2}" type="pres">
      <dgm:prSet presAssocID="{3A832C97-7978-45E0-982D-C7D928B00AE5}" presName="Name79" presStyleLbl="parChTrans1D1" presStyleIdx="24" presStyleCnt="44"/>
      <dgm:spPr/>
    </dgm:pt>
    <dgm:pt modelId="{50D01316-1E66-4DF4-9AA3-2767155A2E3E}" type="pres">
      <dgm:prSet presAssocID="{3A832C97-7978-45E0-982D-C7D928B00AE5}" presName="Name99" presStyleLbl="parChTrans1D1" presStyleIdx="25" presStyleCnt="44"/>
      <dgm:spPr/>
    </dgm:pt>
    <dgm:pt modelId="{00CEC918-7A33-433D-BDD0-FB53AD51C254}" type="pres">
      <dgm:prSet presAssocID="{19FFB188-665D-4B76-8515-7F78E6C437B2}" presName="txAndLines3" presStyleCnt="0"/>
      <dgm:spPr/>
    </dgm:pt>
    <dgm:pt modelId="{5C77B31C-E4F4-41F0-97C6-97F305154DB0}" type="pres">
      <dgm:prSet presAssocID="{19FFB188-665D-4B76-8515-7F78E6C437B2}" presName="anchor3" presStyleCnt="0"/>
      <dgm:spPr/>
    </dgm:pt>
    <dgm:pt modelId="{2E3D9E19-CB9D-425D-BFD3-ED1FABA4D056}" type="pres">
      <dgm:prSet presAssocID="{19FFB188-665D-4B76-8515-7F78E6C437B2}" presName="backup3" presStyleCnt="0"/>
      <dgm:spPr/>
    </dgm:pt>
    <dgm:pt modelId="{DF17CE50-13BA-4FAE-9F31-5C27F8EA5758}" type="pres">
      <dgm:prSet presAssocID="{19FFB188-665D-4B76-8515-7F78E6C437B2}" presName="preLine3" presStyleLbl="parChTrans1D1" presStyleIdx="26" presStyleCnt="44"/>
      <dgm:spPr/>
    </dgm:pt>
    <dgm:pt modelId="{99A5FCD1-43B7-4769-9468-0D69E1962913}" type="pres">
      <dgm:prSet presAssocID="{19FFB188-665D-4B76-8515-7F78E6C437B2}" presName="desTx3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0CE961-B8B4-4BD0-9921-F5EEEC417C5D}" type="pres">
      <dgm:prSet presAssocID="{19FFB188-665D-4B76-8515-7F78E6C437B2}" presName="postLine3" presStyleLbl="parChTrans1D1" presStyleIdx="27" presStyleCnt="44"/>
      <dgm:spPr/>
    </dgm:pt>
    <dgm:pt modelId="{986C4F45-3FF3-440E-869E-8CB12572ADC0}" type="pres">
      <dgm:prSet presAssocID="{9072DF36-96C5-4E44-A55F-126E13AB4BB7}" presName="Name79" presStyleLbl="parChTrans1D1" presStyleIdx="28" presStyleCnt="44"/>
      <dgm:spPr/>
    </dgm:pt>
    <dgm:pt modelId="{11962918-9B5C-4A59-9AF6-29C89E3EBBC4}" type="pres">
      <dgm:prSet presAssocID="{9072DF36-96C5-4E44-A55F-126E13AB4BB7}" presName="Name99" presStyleLbl="parChTrans1D1" presStyleIdx="29" presStyleCnt="44"/>
      <dgm:spPr/>
    </dgm:pt>
    <dgm:pt modelId="{DAEAE831-1D06-4D88-A2E4-51879B2EB0A3}" type="pres">
      <dgm:prSet presAssocID="{3F88398F-5E1B-4F34-8ED4-00B03B3D6D22}" presName="txAndLines3" presStyleCnt="0"/>
      <dgm:spPr/>
    </dgm:pt>
    <dgm:pt modelId="{D04B950F-E63E-42EB-B30E-C10ACB2F3D76}" type="pres">
      <dgm:prSet presAssocID="{3F88398F-5E1B-4F34-8ED4-00B03B3D6D22}" presName="anchor3" presStyleCnt="0"/>
      <dgm:spPr/>
    </dgm:pt>
    <dgm:pt modelId="{90434928-C046-4837-9667-CE17296A62F7}" type="pres">
      <dgm:prSet presAssocID="{3F88398F-5E1B-4F34-8ED4-00B03B3D6D22}" presName="backup3" presStyleCnt="0"/>
      <dgm:spPr/>
    </dgm:pt>
    <dgm:pt modelId="{F9BCF4A5-9ADB-4682-A4FE-1CDBB3603197}" type="pres">
      <dgm:prSet presAssocID="{3F88398F-5E1B-4F34-8ED4-00B03B3D6D22}" presName="preLine3" presStyleLbl="parChTrans1D1" presStyleIdx="30" presStyleCnt="44"/>
      <dgm:spPr/>
    </dgm:pt>
    <dgm:pt modelId="{C8D9336A-5C44-49E5-B75E-FFE15540B3C6}" type="pres">
      <dgm:prSet presAssocID="{3F88398F-5E1B-4F34-8ED4-00B03B3D6D22}" presName="desTx3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FC11D3-3EA1-48A1-842F-D42A31C6C0D3}" type="pres">
      <dgm:prSet presAssocID="{3F88398F-5E1B-4F34-8ED4-00B03B3D6D22}" presName="postLine3" presStyleLbl="parChTrans1D1" presStyleIdx="31" presStyleCnt="44"/>
      <dgm:spPr/>
    </dgm:pt>
    <dgm:pt modelId="{737B101F-60C8-4D92-BF7F-36F18209DC10}" type="pres">
      <dgm:prSet presAssocID="{62F6D14D-4523-403A-A9E7-3EE7EE4F6D8B}" presName="Name79" presStyleLbl="parChTrans1D1" presStyleIdx="32" presStyleCnt="44"/>
      <dgm:spPr/>
    </dgm:pt>
    <dgm:pt modelId="{4657142B-FA5E-4BB1-BDED-A67D548A8377}" type="pres">
      <dgm:prSet presAssocID="{62F6D14D-4523-403A-A9E7-3EE7EE4F6D8B}" presName="Name99" presStyleLbl="parChTrans1D1" presStyleIdx="33" presStyleCnt="44"/>
      <dgm:spPr/>
    </dgm:pt>
    <dgm:pt modelId="{583CDBBA-ADCD-4ACD-8305-C9AC92C35B77}" type="pres">
      <dgm:prSet presAssocID="{E1EDC3ED-0947-403A-9E4C-791E1E671FD8}" presName="txAndLines3" presStyleCnt="0"/>
      <dgm:spPr/>
    </dgm:pt>
    <dgm:pt modelId="{3C06BF0C-A48B-48FC-9E3B-8BD48842FD36}" type="pres">
      <dgm:prSet presAssocID="{E1EDC3ED-0947-403A-9E4C-791E1E671FD8}" presName="anchor3" presStyleCnt="0"/>
      <dgm:spPr/>
    </dgm:pt>
    <dgm:pt modelId="{D368603F-F2B6-4BCC-98FE-0AD7E410FA78}" type="pres">
      <dgm:prSet presAssocID="{E1EDC3ED-0947-403A-9E4C-791E1E671FD8}" presName="backup3" presStyleCnt="0"/>
      <dgm:spPr/>
    </dgm:pt>
    <dgm:pt modelId="{82D5882C-36AA-4D62-87B3-5E5DCF0830B0}" type="pres">
      <dgm:prSet presAssocID="{E1EDC3ED-0947-403A-9E4C-791E1E671FD8}" presName="preLine3" presStyleLbl="parChTrans1D1" presStyleIdx="34" presStyleCnt="44"/>
      <dgm:spPr/>
    </dgm:pt>
    <dgm:pt modelId="{65848716-FA64-45DA-9EA9-BFD2FD161D05}" type="pres">
      <dgm:prSet presAssocID="{E1EDC3ED-0947-403A-9E4C-791E1E671FD8}" presName="desTx3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3C611D-47DF-4CF7-BE5D-65F2D9CA3535}" type="pres">
      <dgm:prSet presAssocID="{E1EDC3ED-0947-403A-9E4C-791E1E671FD8}" presName="postLine3" presStyleLbl="parChTrans1D1" presStyleIdx="35" presStyleCnt="44"/>
      <dgm:spPr/>
    </dgm:pt>
    <dgm:pt modelId="{835029BB-0FC5-4B1C-85E9-D08DB30EEC13}" type="pres">
      <dgm:prSet presAssocID="{90E0C211-7A63-4F62-9236-7BDBD6FF7758}" presName="spPost3" presStyleCnt="0"/>
      <dgm:spPr/>
    </dgm:pt>
    <dgm:pt modelId="{644F077F-2C97-4D95-9706-9BB9333F112C}" type="pres">
      <dgm:prSet presAssocID="{F4D2076C-0DF3-441D-9C6E-083A9093825E}" presName="parTx4" presStyleLbl="node1" presStyleIdx="3" presStyleCnt="4"/>
      <dgm:spPr/>
      <dgm:t>
        <a:bodyPr/>
        <a:lstStyle/>
        <a:p>
          <a:endParaRPr lang="en-US"/>
        </a:p>
      </dgm:t>
    </dgm:pt>
    <dgm:pt modelId="{1EFEFB48-2A64-49A5-98AE-851C012E193F}" type="pres">
      <dgm:prSet presAssocID="{F4D2076C-0DF3-441D-9C6E-083A9093825E}" presName="spPre4" presStyleCnt="0"/>
      <dgm:spPr/>
    </dgm:pt>
    <dgm:pt modelId="{B4C48C31-7DB1-4D95-A18B-E648A786FE41}" type="pres">
      <dgm:prSet presAssocID="{F4D2076C-0DF3-441D-9C6E-083A9093825E}" presName="chLin4" presStyleCnt="0"/>
      <dgm:spPr/>
    </dgm:pt>
    <dgm:pt modelId="{C6DE48D4-059B-47EF-9748-60A5C03196DB}" type="pres">
      <dgm:prSet presAssocID="{D121F1FE-B41F-44B6-9C86-E70F511EFF1A}" presName="Name113" presStyleLbl="parChTrans1D1" presStyleIdx="36" presStyleCnt="44"/>
      <dgm:spPr/>
    </dgm:pt>
    <dgm:pt modelId="{3D5A0572-1377-407D-977B-C87D919D7632}" type="pres">
      <dgm:prSet presAssocID="{E669572E-ED4D-45E8-A53A-DA47F8B7987A}" presName="txAndLines4" presStyleCnt="0"/>
      <dgm:spPr/>
    </dgm:pt>
    <dgm:pt modelId="{5FF53B76-8938-45BA-BAA7-FB2D848C5A56}" type="pres">
      <dgm:prSet presAssocID="{E669572E-ED4D-45E8-A53A-DA47F8B7987A}" presName="anchor4" presStyleCnt="0"/>
      <dgm:spPr/>
    </dgm:pt>
    <dgm:pt modelId="{76C4AD6B-5338-45EE-9D47-07BB869F9C0E}" type="pres">
      <dgm:prSet presAssocID="{E669572E-ED4D-45E8-A53A-DA47F8B7987A}" presName="backup4" presStyleCnt="0"/>
      <dgm:spPr/>
    </dgm:pt>
    <dgm:pt modelId="{3A3B6059-70C0-4A89-B674-C56D786833E8}" type="pres">
      <dgm:prSet presAssocID="{E669572E-ED4D-45E8-A53A-DA47F8B7987A}" presName="preLine4" presStyleLbl="parChTrans1D1" presStyleIdx="37" presStyleCnt="44"/>
      <dgm:spPr/>
    </dgm:pt>
    <dgm:pt modelId="{9F464BB8-4331-4D76-9640-FFE1AEACB326}" type="pres">
      <dgm:prSet presAssocID="{E669572E-ED4D-45E8-A53A-DA47F8B7987A}" presName="desTx4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6E2B92-D87A-4D90-9179-6F03C546BEDB}" type="pres">
      <dgm:prSet presAssocID="{77597B90-FBD3-492E-815C-F8ED010BD065}" presName="Name113" presStyleLbl="parChTrans1D1" presStyleIdx="38" presStyleCnt="44"/>
      <dgm:spPr/>
    </dgm:pt>
    <dgm:pt modelId="{365C6AF2-9BA2-4A3D-984A-8D04CBB38781}" type="pres">
      <dgm:prSet presAssocID="{AC3A421F-D983-45D3-BE25-A0BB5F625E97}" presName="txAndLines4" presStyleCnt="0"/>
      <dgm:spPr/>
    </dgm:pt>
    <dgm:pt modelId="{AFD9E0E4-9E79-4EB1-9196-28CB4E0C1582}" type="pres">
      <dgm:prSet presAssocID="{AC3A421F-D983-45D3-BE25-A0BB5F625E97}" presName="anchor4" presStyleCnt="0"/>
      <dgm:spPr/>
    </dgm:pt>
    <dgm:pt modelId="{D06DA9FE-42EE-4BC8-A006-89B89348F96E}" type="pres">
      <dgm:prSet presAssocID="{AC3A421F-D983-45D3-BE25-A0BB5F625E97}" presName="backup4" presStyleCnt="0"/>
      <dgm:spPr/>
    </dgm:pt>
    <dgm:pt modelId="{2E455B0A-8C32-46D4-8B00-D377328CA4FA}" type="pres">
      <dgm:prSet presAssocID="{AC3A421F-D983-45D3-BE25-A0BB5F625E97}" presName="preLine4" presStyleLbl="parChTrans1D1" presStyleIdx="39" presStyleCnt="44"/>
      <dgm:spPr/>
    </dgm:pt>
    <dgm:pt modelId="{D2D4D173-C9C7-4F6E-9F2A-B5F1D6BACBF5}" type="pres">
      <dgm:prSet presAssocID="{AC3A421F-D983-45D3-BE25-A0BB5F625E97}" presName="desTx4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FBE433-E969-4F3C-8042-CBD60CAFCEA2}" type="pres">
      <dgm:prSet presAssocID="{64FA766A-16D8-457C-87B3-B2EBA9832A8D}" presName="Name113" presStyleLbl="parChTrans1D1" presStyleIdx="40" presStyleCnt="44"/>
      <dgm:spPr/>
    </dgm:pt>
    <dgm:pt modelId="{17C502AC-CB78-4592-B4CD-567082073AC2}" type="pres">
      <dgm:prSet presAssocID="{F6368617-FAEC-4E6E-88D3-1DCC5C8F45AB}" presName="txAndLines4" presStyleCnt="0"/>
      <dgm:spPr/>
    </dgm:pt>
    <dgm:pt modelId="{430DB1B4-9C32-4925-994E-BF7B19A0FF5C}" type="pres">
      <dgm:prSet presAssocID="{F6368617-FAEC-4E6E-88D3-1DCC5C8F45AB}" presName="anchor4" presStyleCnt="0"/>
      <dgm:spPr/>
    </dgm:pt>
    <dgm:pt modelId="{BBD15C28-DA54-49B0-8266-1BDD474DFD8C}" type="pres">
      <dgm:prSet presAssocID="{F6368617-FAEC-4E6E-88D3-1DCC5C8F45AB}" presName="backup4" presStyleCnt="0"/>
      <dgm:spPr/>
    </dgm:pt>
    <dgm:pt modelId="{A8285162-C4FE-43E7-A954-533B5BBFA769}" type="pres">
      <dgm:prSet presAssocID="{F6368617-FAEC-4E6E-88D3-1DCC5C8F45AB}" presName="preLine4" presStyleLbl="parChTrans1D1" presStyleIdx="41" presStyleCnt="44"/>
      <dgm:spPr/>
    </dgm:pt>
    <dgm:pt modelId="{A2993F0E-30A3-49F5-B8E7-0ED034BEB81B}" type="pres">
      <dgm:prSet presAssocID="{F6368617-FAEC-4E6E-88D3-1DCC5C8F45AB}" presName="desTx4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7BBAC1-AD26-490B-A4F3-1B62D214BEFA}" type="pres">
      <dgm:prSet presAssocID="{342CC637-3058-4639-9E9D-FA57DA23DC6B}" presName="Name113" presStyleLbl="parChTrans1D1" presStyleIdx="42" presStyleCnt="44"/>
      <dgm:spPr/>
    </dgm:pt>
    <dgm:pt modelId="{9196E5C6-8D43-472C-97AD-756F05E575B1}" type="pres">
      <dgm:prSet presAssocID="{D57F7DD3-F1E4-43F3-81C2-D0BB8DBE46EC}" presName="txAndLines4" presStyleCnt="0"/>
      <dgm:spPr/>
    </dgm:pt>
    <dgm:pt modelId="{8E629FAD-A643-4843-BA1E-B4CB737BB12D}" type="pres">
      <dgm:prSet presAssocID="{D57F7DD3-F1E4-43F3-81C2-D0BB8DBE46EC}" presName="anchor4" presStyleCnt="0"/>
      <dgm:spPr/>
    </dgm:pt>
    <dgm:pt modelId="{DDF42850-BC08-4DDF-AF14-E0F5274A2229}" type="pres">
      <dgm:prSet presAssocID="{D57F7DD3-F1E4-43F3-81C2-D0BB8DBE46EC}" presName="backup4" presStyleCnt="0"/>
      <dgm:spPr/>
    </dgm:pt>
    <dgm:pt modelId="{2B7E5AAB-559B-4944-968A-854FCF75547A}" type="pres">
      <dgm:prSet presAssocID="{D57F7DD3-F1E4-43F3-81C2-D0BB8DBE46EC}" presName="preLine4" presStyleLbl="parChTrans1D1" presStyleIdx="43" presStyleCnt="44"/>
      <dgm:spPr/>
    </dgm:pt>
    <dgm:pt modelId="{CB6BBE3F-266F-40E1-B6F4-712211B1FF1C}" type="pres">
      <dgm:prSet presAssocID="{D57F7DD3-F1E4-43F3-81C2-D0BB8DBE46EC}" presName="desTx4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231A7BE-8B31-466A-AEAA-E94C117A7B6E}" type="presOf" srcId="{417DA255-FCA8-453F-857A-4D1754D96695}" destId="{28F8FC27-B522-4F11-9CE7-178A1965F988}" srcOrd="0" destOrd="0" presId="urn:microsoft.com/office/officeart/2009/3/layout/SubStepProcess"/>
    <dgm:cxn modelId="{C9C7C036-1B63-49B5-93F4-5A5758A99FFC}" srcId="{90E0C211-7A63-4F62-9236-7BDBD6FF7758}" destId="{19FFB188-665D-4B76-8515-7F78E6C437B2}" srcOrd="0" destOrd="0" parTransId="{3A832C97-7978-45E0-982D-C7D928B00AE5}" sibTransId="{F459BDC5-A6C5-4681-BD43-69822438CE1D}"/>
    <dgm:cxn modelId="{471FA9D3-E84D-4DF9-AD8B-D0CABBFC326B}" srcId="{F4D2076C-0DF3-441D-9C6E-083A9093825E}" destId="{AC3A421F-D983-45D3-BE25-A0BB5F625E97}" srcOrd="1" destOrd="0" parTransId="{77597B90-FBD3-492E-815C-F8ED010BD065}" sibTransId="{552ED09F-C044-40D2-A822-B3A96F29DDA5}"/>
    <dgm:cxn modelId="{BE3F620C-89FD-46F7-AB5C-DCDDC1DCE715}" type="presOf" srcId="{E669572E-ED4D-45E8-A53A-DA47F8B7987A}" destId="{9F464BB8-4331-4D76-9640-FFE1AEACB326}" srcOrd="0" destOrd="0" presId="urn:microsoft.com/office/officeart/2009/3/layout/SubStepProcess"/>
    <dgm:cxn modelId="{BF552730-3DF6-473C-9937-5E030A943142}" srcId="{90E0C211-7A63-4F62-9236-7BDBD6FF7758}" destId="{3F88398F-5E1B-4F34-8ED4-00B03B3D6D22}" srcOrd="1" destOrd="0" parTransId="{9072DF36-96C5-4E44-A55F-126E13AB4BB7}" sibTransId="{9B9DBD9B-17E1-428C-96E2-383C9644A54B}"/>
    <dgm:cxn modelId="{85908506-033E-4815-8412-2109147BB181}" type="presOf" srcId="{59657CC1-27FC-454C-9A0D-2EA70AEB66FD}" destId="{09878C3A-BCCA-46A9-88D3-676B652F46E8}" srcOrd="0" destOrd="0" presId="urn:microsoft.com/office/officeart/2009/3/layout/SubStepProcess"/>
    <dgm:cxn modelId="{E3CD6125-9F30-4619-9498-A71CFAAFF449}" srcId="{A3C00ED8-B052-4FDF-A622-EF0FD03D738C}" destId="{D25F77D8-5C9D-4D5D-B1C1-3C875A2635EC}" srcOrd="1" destOrd="0" parTransId="{C8B842E7-1398-4BB5-B3E4-2F7155EA58E2}" sibTransId="{2B095FC3-C21A-4E6D-AC20-4E0E51715F67}"/>
    <dgm:cxn modelId="{2F709CEC-2BB5-4B01-8BAA-5D39EF7F4BD7}" srcId="{F4D2076C-0DF3-441D-9C6E-083A9093825E}" destId="{E669572E-ED4D-45E8-A53A-DA47F8B7987A}" srcOrd="0" destOrd="0" parTransId="{D121F1FE-B41F-44B6-9C86-E70F511EFF1A}" sibTransId="{10610768-B556-4B8E-B304-96730C19CFEC}"/>
    <dgm:cxn modelId="{70362A3F-9749-4A6A-9239-9DE5E2543D03}" srcId="{43B2E11E-E311-434E-A111-A1242390701E}" destId="{92AB24B8-722F-4FF8-9ACD-D74038C49AE7}" srcOrd="2" destOrd="0" parTransId="{DCE92219-8AEB-4A44-A84E-E2DEE75A1FF4}" sibTransId="{4B7CE1AD-321B-4B2E-A615-601772C2070B}"/>
    <dgm:cxn modelId="{6582C254-6A1C-4CCE-A8C4-C98E8C6662EE}" type="presOf" srcId="{43B2E11E-E311-434E-A111-A1242390701E}" destId="{4E5B57D2-D324-4CA8-BAD9-C03E6876B60A}" srcOrd="0" destOrd="0" presId="urn:microsoft.com/office/officeart/2009/3/layout/SubStepProcess"/>
    <dgm:cxn modelId="{6954F6A2-72B5-4373-8E17-D2BBAA26B5DC}" srcId="{F4D2076C-0DF3-441D-9C6E-083A9093825E}" destId="{D57F7DD3-F1E4-43F3-81C2-D0BB8DBE46EC}" srcOrd="3" destOrd="0" parTransId="{342CC637-3058-4639-9E9D-FA57DA23DC6B}" sibTransId="{3BFE22F6-05E3-4428-83C3-6E50D8BAA594}"/>
    <dgm:cxn modelId="{1EB65C54-A725-44AD-8F47-300A57D27CB2}" type="presOf" srcId="{92AB24B8-722F-4FF8-9ACD-D74038C49AE7}" destId="{05455654-597F-4944-8F0B-E422D18A2EB9}" srcOrd="0" destOrd="0" presId="urn:microsoft.com/office/officeart/2009/3/layout/SubStepProcess"/>
    <dgm:cxn modelId="{B55A2CA8-BAEB-427C-B378-0BE4B8A14B40}" type="presOf" srcId="{D57F7DD3-F1E4-43F3-81C2-D0BB8DBE46EC}" destId="{CB6BBE3F-266F-40E1-B6F4-712211B1FF1C}" srcOrd="0" destOrd="0" presId="urn:microsoft.com/office/officeart/2009/3/layout/SubStepProcess"/>
    <dgm:cxn modelId="{9AD61D7E-9A8A-47EF-9B7B-8847B766EFB3}" srcId="{90E0C211-7A63-4F62-9236-7BDBD6FF7758}" destId="{E1EDC3ED-0947-403A-9E4C-791E1E671FD8}" srcOrd="2" destOrd="0" parTransId="{62F6D14D-4523-403A-A9E7-3EE7EE4F6D8B}" sibTransId="{C2E4E067-6F57-4CC5-A9AE-CD9D61FDC415}"/>
    <dgm:cxn modelId="{485D8661-9B42-42C7-A1AA-242CA1005930}" type="presOf" srcId="{AC3A421F-D983-45D3-BE25-A0BB5F625E97}" destId="{D2D4D173-C9C7-4F6E-9F2A-B5F1D6BACBF5}" srcOrd="0" destOrd="0" presId="urn:microsoft.com/office/officeart/2009/3/layout/SubStepProcess"/>
    <dgm:cxn modelId="{46BF4691-8C14-4F98-B4BF-81D251965DBD}" type="presOf" srcId="{E1EDC3ED-0947-403A-9E4C-791E1E671FD8}" destId="{65848716-FA64-45DA-9EA9-BFD2FD161D05}" srcOrd="0" destOrd="0" presId="urn:microsoft.com/office/officeart/2009/3/layout/SubStepProcess"/>
    <dgm:cxn modelId="{BC8E1EC7-1298-4E90-A863-C93394BEFF21}" srcId="{59657CC1-27FC-454C-9A0D-2EA70AEB66FD}" destId="{F4D2076C-0DF3-441D-9C6E-083A9093825E}" srcOrd="3" destOrd="0" parTransId="{0DD74D67-70C4-47B9-922E-9A806EE9527B}" sibTransId="{53E3B3E1-651F-4464-B116-563723B1347E}"/>
    <dgm:cxn modelId="{82DB4501-4A56-439E-9FD4-BE9DB2D5B2CF}" type="presOf" srcId="{3F88398F-5E1B-4F34-8ED4-00B03B3D6D22}" destId="{C8D9336A-5C44-49E5-B75E-FFE15540B3C6}" srcOrd="0" destOrd="0" presId="urn:microsoft.com/office/officeart/2009/3/layout/SubStepProcess"/>
    <dgm:cxn modelId="{D851DFE6-9DC6-40EE-9EB4-462D4BA19A54}" type="presOf" srcId="{F4D2076C-0DF3-441D-9C6E-083A9093825E}" destId="{644F077F-2C97-4D95-9706-9BB9333F112C}" srcOrd="0" destOrd="0" presId="urn:microsoft.com/office/officeart/2009/3/layout/SubStepProcess"/>
    <dgm:cxn modelId="{3D215D44-843B-44AC-8AE5-18818300F5AC}" type="presOf" srcId="{1EC9E69F-A2D6-4746-AD89-BFF2A05BFF23}" destId="{4C86B3A8-E63D-4D6F-87C4-816692FC8144}" srcOrd="0" destOrd="0" presId="urn:microsoft.com/office/officeart/2009/3/layout/SubStepProcess"/>
    <dgm:cxn modelId="{840C0898-807A-45B1-BCF3-17CB42A2E583}" type="presOf" srcId="{7B93ECB8-499E-40F6-837E-C1E2326A3698}" destId="{EB466E8B-909F-453F-9D44-B8382A1CC120}" srcOrd="0" destOrd="0" presId="urn:microsoft.com/office/officeart/2009/3/layout/SubStepProcess"/>
    <dgm:cxn modelId="{4AE25515-3816-4A0A-97A3-6775DC0E32A6}" type="presOf" srcId="{A3C00ED8-B052-4FDF-A622-EF0FD03D738C}" destId="{F5B470CF-25A4-4AF5-B505-705AD7584BD0}" srcOrd="0" destOrd="0" presId="urn:microsoft.com/office/officeart/2009/3/layout/SubStepProcess"/>
    <dgm:cxn modelId="{EBFA80EB-2B3E-4DBE-BB62-6650F8B38DE6}" srcId="{59657CC1-27FC-454C-9A0D-2EA70AEB66FD}" destId="{90E0C211-7A63-4F62-9236-7BDBD6FF7758}" srcOrd="2" destOrd="0" parTransId="{740EA0F2-AC56-4FB8-B4D1-F9A1C587DB1F}" sibTransId="{03D03D09-8221-44CA-A7F8-6420CA9F4E7F}"/>
    <dgm:cxn modelId="{56B1C0BF-7E72-4D4C-8155-1004BD507132}" srcId="{59657CC1-27FC-454C-9A0D-2EA70AEB66FD}" destId="{43B2E11E-E311-434E-A111-A1242390701E}" srcOrd="1" destOrd="0" parTransId="{4BF251CF-072D-47AC-8F37-74CEC6A25E4A}" sibTransId="{FA4D1B22-116C-44BB-8763-712A15E2B7C4}"/>
    <dgm:cxn modelId="{A0FDE182-DC8C-41A9-8992-5F503972B5E1}" srcId="{43B2E11E-E311-434E-A111-A1242390701E}" destId="{56AC516B-B919-49A8-8D2F-4FE54DD181D2}" srcOrd="1" destOrd="0" parTransId="{B5B7BAAB-5A40-4F25-B6F1-E8DA6401C7EB}" sibTransId="{5AB03FE2-2800-4DDB-8CF0-E53614911E0B}"/>
    <dgm:cxn modelId="{F73D0577-F89D-4810-BC30-F5F55FE0A15D}" srcId="{43B2E11E-E311-434E-A111-A1242390701E}" destId="{7B93ECB8-499E-40F6-837E-C1E2326A3698}" srcOrd="3" destOrd="0" parTransId="{F5CEFEE7-18AF-4BBC-85CC-A0F874010F60}" sibTransId="{CCD15AA2-66F8-4645-B081-E4DA37E80C9F}"/>
    <dgm:cxn modelId="{24BE5A25-02B3-4C3A-87A0-9EB345C5EFF3}" type="presOf" srcId="{19FFB188-665D-4B76-8515-7F78E6C437B2}" destId="{99A5FCD1-43B7-4769-9468-0D69E1962913}" srcOrd="0" destOrd="0" presId="urn:microsoft.com/office/officeart/2009/3/layout/SubStepProcess"/>
    <dgm:cxn modelId="{76559F3B-DE5D-49DC-B3D5-A26417BAD168}" srcId="{A3C00ED8-B052-4FDF-A622-EF0FD03D738C}" destId="{417DA255-FCA8-453F-857A-4D1754D96695}" srcOrd="0" destOrd="0" parTransId="{02551FCF-307D-4B8A-BA33-7A77375F2013}" sibTransId="{6FEBA34B-8AE6-46F0-A300-CD06AA548540}"/>
    <dgm:cxn modelId="{44ECA4A8-3B10-492E-ACA2-D212AE710086}" type="presOf" srcId="{D25F77D8-5C9D-4D5D-B1C1-3C875A2635EC}" destId="{0DA1995B-D297-4970-B340-93816227092D}" srcOrd="0" destOrd="0" presId="urn:microsoft.com/office/officeart/2009/3/layout/SubStepProcess"/>
    <dgm:cxn modelId="{A44C5A5F-14D2-4003-AF52-D71462A17B0F}" srcId="{F4D2076C-0DF3-441D-9C6E-083A9093825E}" destId="{F6368617-FAEC-4E6E-88D3-1DCC5C8F45AB}" srcOrd="2" destOrd="0" parTransId="{64FA766A-16D8-457C-87B3-B2EBA9832A8D}" sibTransId="{E6DE50B5-7BD2-4305-B579-086332D494E0}"/>
    <dgm:cxn modelId="{88360226-70B4-4E8C-9262-E920DF79ED06}" srcId="{59657CC1-27FC-454C-9A0D-2EA70AEB66FD}" destId="{A3C00ED8-B052-4FDF-A622-EF0FD03D738C}" srcOrd="0" destOrd="0" parTransId="{1CE80A0D-11FE-4E1C-8C4D-2DDA2E709020}" sibTransId="{581FFED9-AE82-4078-8FA2-4BEA993E5300}"/>
    <dgm:cxn modelId="{0998B10E-FF5F-4B1D-A45B-1234E772E1B0}" type="presOf" srcId="{90E0C211-7A63-4F62-9236-7BDBD6FF7758}" destId="{6B2A6476-B16D-4A2F-BC23-3D2A6D5BBFE2}" srcOrd="0" destOrd="0" presId="urn:microsoft.com/office/officeart/2009/3/layout/SubStepProcess"/>
    <dgm:cxn modelId="{B5B95EE3-06C9-41AD-AAEF-48E8609FA85D}" srcId="{43B2E11E-E311-434E-A111-A1242390701E}" destId="{1EC9E69F-A2D6-4746-AD89-BFF2A05BFF23}" srcOrd="0" destOrd="0" parTransId="{55A7B3CE-A171-44EF-97A1-E56928853432}" sibTransId="{51E860A3-F393-420F-9FD7-9C1DF9C0BFF0}"/>
    <dgm:cxn modelId="{966233D7-6FD1-4FA4-91B2-CD0496BA5264}" type="presOf" srcId="{F6368617-FAEC-4E6E-88D3-1DCC5C8F45AB}" destId="{A2993F0E-30A3-49F5-B8E7-0ED034BEB81B}" srcOrd="0" destOrd="0" presId="urn:microsoft.com/office/officeart/2009/3/layout/SubStepProcess"/>
    <dgm:cxn modelId="{7F4721DE-D46F-44F3-9503-95F6799C4197}" type="presOf" srcId="{56AC516B-B919-49A8-8D2F-4FE54DD181D2}" destId="{0E59377B-9F4C-47FE-848A-707F83411B98}" srcOrd="0" destOrd="0" presId="urn:microsoft.com/office/officeart/2009/3/layout/SubStepProcess"/>
    <dgm:cxn modelId="{9E277A40-6CA2-422F-A3E5-17ECB6FBCCD0}" type="presParOf" srcId="{09878C3A-BCCA-46A9-88D3-676B652F46E8}" destId="{F5B470CF-25A4-4AF5-B505-705AD7584BD0}" srcOrd="0" destOrd="0" presId="urn:microsoft.com/office/officeart/2009/3/layout/SubStepProcess"/>
    <dgm:cxn modelId="{3BF0508A-00E2-4123-9ACD-A3F0FB93B4B4}" type="presParOf" srcId="{09878C3A-BCCA-46A9-88D3-676B652F46E8}" destId="{F7F9D6CD-F0D7-4FE8-9695-2271C6C067D3}" srcOrd="1" destOrd="0" presId="urn:microsoft.com/office/officeart/2009/3/layout/SubStepProcess"/>
    <dgm:cxn modelId="{619BA8B8-D6A5-4058-B91A-AFC7013AA75E}" type="presParOf" srcId="{09878C3A-BCCA-46A9-88D3-676B652F46E8}" destId="{F512DE41-9A24-4C6D-AD0A-F5C83DBF6D45}" srcOrd="2" destOrd="0" presId="urn:microsoft.com/office/officeart/2009/3/layout/SubStepProcess"/>
    <dgm:cxn modelId="{6EA3DFE4-922F-489E-A734-609056556355}" type="presParOf" srcId="{F512DE41-9A24-4C6D-AD0A-F5C83DBF6D45}" destId="{D56C7B42-17DB-45A7-937B-BD24EA83EDC3}" srcOrd="0" destOrd="0" presId="urn:microsoft.com/office/officeart/2009/3/layout/SubStepProcess"/>
    <dgm:cxn modelId="{FD170915-1666-4892-9C0C-99BFF04B9631}" type="presParOf" srcId="{F512DE41-9A24-4C6D-AD0A-F5C83DBF6D45}" destId="{8F9FF7D3-0136-4987-A549-6962FC37F31C}" srcOrd="1" destOrd="0" presId="urn:microsoft.com/office/officeart/2009/3/layout/SubStepProcess"/>
    <dgm:cxn modelId="{62334070-5199-4B72-9CBE-05BF06E9A2CA}" type="presParOf" srcId="{F512DE41-9A24-4C6D-AD0A-F5C83DBF6D45}" destId="{D5201BAE-C611-4B97-89D3-720A91D6541A}" srcOrd="2" destOrd="0" presId="urn:microsoft.com/office/officeart/2009/3/layout/SubStepProcess"/>
    <dgm:cxn modelId="{7AB218D6-2705-4655-B3C6-306A49A88784}" type="presParOf" srcId="{D5201BAE-C611-4B97-89D3-720A91D6541A}" destId="{03E0AF05-C2EC-4351-9265-B8CBF7B0618C}" srcOrd="0" destOrd="0" presId="urn:microsoft.com/office/officeart/2009/3/layout/SubStepProcess"/>
    <dgm:cxn modelId="{92A695DC-AC2D-47E1-94C4-78406931065D}" type="presParOf" srcId="{D5201BAE-C611-4B97-89D3-720A91D6541A}" destId="{241CB494-A109-4ED3-8372-94DBE0169FD0}" srcOrd="1" destOrd="0" presId="urn:microsoft.com/office/officeart/2009/3/layout/SubStepProcess"/>
    <dgm:cxn modelId="{D02474E8-4432-4D64-A2E6-A0B392ACE632}" type="presParOf" srcId="{D5201BAE-C611-4B97-89D3-720A91D6541A}" destId="{F9129EAA-3999-4720-B61E-4A11D2BCB0A7}" srcOrd="2" destOrd="0" presId="urn:microsoft.com/office/officeart/2009/3/layout/SubStepProcess"/>
    <dgm:cxn modelId="{A70F4086-BCAE-4AE7-AA68-38C89330135A}" type="presParOf" srcId="{D5201BAE-C611-4B97-89D3-720A91D6541A}" destId="{28F8FC27-B522-4F11-9CE7-178A1965F988}" srcOrd="3" destOrd="0" presId="urn:microsoft.com/office/officeart/2009/3/layout/SubStepProcess"/>
    <dgm:cxn modelId="{B27C9F49-3AFE-44E5-9EBB-81DADC396EF7}" type="presParOf" srcId="{D5201BAE-C611-4B97-89D3-720A91D6541A}" destId="{B65F6DD6-DE3C-488A-8FD4-15122DE90C0B}" srcOrd="4" destOrd="0" presId="urn:microsoft.com/office/officeart/2009/3/layout/SubStepProcess"/>
    <dgm:cxn modelId="{552F1434-5180-4D2C-81D4-4511CDF2CAF2}" type="presParOf" srcId="{F512DE41-9A24-4C6D-AD0A-F5C83DBF6D45}" destId="{A4A5818F-9B3F-4619-8ED4-F6EB0BABBEB1}" srcOrd="3" destOrd="0" presId="urn:microsoft.com/office/officeart/2009/3/layout/SubStepProcess"/>
    <dgm:cxn modelId="{19B92EE4-BA4B-4095-ABE7-F41F90504D69}" type="presParOf" srcId="{F512DE41-9A24-4C6D-AD0A-F5C83DBF6D45}" destId="{E97677A4-8733-45BA-A84D-D516ABFE3313}" srcOrd="4" destOrd="0" presId="urn:microsoft.com/office/officeart/2009/3/layout/SubStepProcess"/>
    <dgm:cxn modelId="{EC33C440-846D-4C2E-B84A-A1017713B2C5}" type="presParOf" srcId="{F512DE41-9A24-4C6D-AD0A-F5C83DBF6D45}" destId="{444E2A6B-0824-4388-844B-BBC88B4E1284}" srcOrd="5" destOrd="0" presId="urn:microsoft.com/office/officeart/2009/3/layout/SubStepProcess"/>
    <dgm:cxn modelId="{E9695EE2-87FE-4554-8A67-5FDAD0CAB9A1}" type="presParOf" srcId="{444E2A6B-0824-4388-844B-BBC88B4E1284}" destId="{2E8F6517-DFDD-45F4-B7AA-4771C2A2AD57}" srcOrd="0" destOrd="0" presId="urn:microsoft.com/office/officeart/2009/3/layout/SubStepProcess"/>
    <dgm:cxn modelId="{6F015222-6E7E-4680-9AB5-54A9DF460E8F}" type="presParOf" srcId="{444E2A6B-0824-4388-844B-BBC88B4E1284}" destId="{2FDCF9C9-1B24-4B10-B08D-A9E528346B59}" srcOrd="1" destOrd="0" presId="urn:microsoft.com/office/officeart/2009/3/layout/SubStepProcess"/>
    <dgm:cxn modelId="{992EFC0F-DCF4-47EC-8707-8B2447373BF6}" type="presParOf" srcId="{444E2A6B-0824-4388-844B-BBC88B4E1284}" destId="{7A0D43B9-1FBE-4F23-B26A-B36E8DB23EEA}" srcOrd="2" destOrd="0" presId="urn:microsoft.com/office/officeart/2009/3/layout/SubStepProcess"/>
    <dgm:cxn modelId="{CC27C48C-DD0D-4FC8-8506-A18E41BC03F9}" type="presParOf" srcId="{444E2A6B-0824-4388-844B-BBC88B4E1284}" destId="{0DA1995B-D297-4970-B340-93816227092D}" srcOrd="3" destOrd="0" presId="urn:microsoft.com/office/officeart/2009/3/layout/SubStepProcess"/>
    <dgm:cxn modelId="{07390120-F0B0-4798-819E-31835FE96A99}" type="presParOf" srcId="{444E2A6B-0824-4388-844B-BBC88B4E1284}" destId="{9DD73F6F-113A-44E1-9516-5867D8423712}" srcOrd="4" destOrd="0" presId="urn:microsoft.com/office/officeart/2009/3/layout/SubStepProcess"/>
    <dgm:cxn modelId="{29A0B546-300F-4D26-9A9B-1B4E4511C118}" type="presParOf" srcId="{09878C3A-BCCA-46A9-88D3-676B652F46E8}" destId="{E3DCE26C-F07C-40BE-A6DF-7E7A5B5CE4E4}" srcOrd="3" destOrd="0" presId="urn:microsoft.com/office/officeart/2009/3/layout/SubStepProcess"/>
    <dgm:cxn modelId="{171A1AC9-60F6-4724-A083-12A3FF02331F}" type="presParOf" srcId="{09878C3A-BCCA-46A9-88D3-676B652F46E8}" destId="{4E5B57D2-D324-4CA8-BAD9-C03E6876B60A}" srcOrd="4" destOrd="0" presId="urn:microsoft.com/office/officeart/2009/3/layout/SubStepProcess"/>
    <dgm:cxn modelId="{0912B0F6-5028-4C2D-B0CF-415E39E96B03}" type="presParOf" srcId="{09878C3A-BCCA-46A9-88D3-676B652F46E8}" destId="{7635E8E8-A3D3-4F62-B952-80ADFF74F960}" srcOrd="5" destOrd="0" presId="urn:microsoft.com/office/officeart/2009/3/layout/SubStepProcess"/>
    <dgm:cxn modelId="{B606B6D6-2CD1-4F77-A84C-709F83DE09A4}" type="presParOf" srcId="{09878C3A-BCCA-46A9-88D3-676B652F46E8}" destId="{6C742FA4-E8FE-440D-A74F-BEFEB0A0A3B5}" srcOrd="6" destOrd="0" presId="urn:microsoft.com/office/officeart/2009/3/layout/SubStepProcess"/>
    <dgm:cxn modelId="{FECD8114-16FE-4282-8A8C-6C775A4A6C68}" type="presParOf" srcId="{6C742FA4-E8FE-440D-A74F-BEFEB0A0A3B5}" destId="{79D96BD5-0623-415D-8AA2-FFBB6C7A0A82}" srcOrd="0" destOrd="0" presId="urn:microsoft.com/office/officeart/2009/3/layout/SubStepProcess"/>
    <dgm:cxn modelId="{374FFA1C-7843-4E31-BB14-EEE00EFFBE83}" type="presParOf" srcId="{6C742FA4-E8FE-440D-A74F-BEFEB0A0A3B5}" destId="{F388228E-FAF8-4182-B355-23B5D95A3306}" srcOrd="1" destOrd="0" presId="urn:microsoft.com/office/officeart/2009/3/layout/SubStepProcess"/>
    <dgm:cxn modelId="{BED0F762-AAC8-4632-9359-8241850A39D8}" type="presParOf" srcId="{6C742FA4-E8FE-440D-A74F-BEFEB0A0A3B5}" destId="{E34AD04F-8975-47F6-A834-7CD5BCDB629F}" srcOrd="2" destOrd="0" presId="urn:microsoft.com/office/officeart/2009/3/layout/SubStepProcess"/>
    <dgm:cxn modelId="{CDF31739-1F59-49E8-BF6C-043B8DAAE0BC}" type="presParOf" srcId="{E34AD04F-8975-47F6-A834-7CD5BCDB629F}" destId="{372BFCAF-FA66-460A-A7F3-1B84AA37F4CA}" srcOrd="0" destOrd="0" presId="urn:microsoft.com/office/officeart/2009/3/layout/SubStepProcess"/>
    <dgm:cxn modelId="{37A06472-349E-4B71-991B-C7425F8734CE}" type="presParOf" srcId="{E34AD04F-8975-47F6-A834-7CD5BCDB629F}" destId="{1C5B39F6-B998-4AA0-B0E2-500CBFF8FA4D}" srcOrd="1" destOrd="0" presId="urn:microsoft.com/office/officeart/2009/3/layout/SubStepProcess"/>
    <dgm:cxn modelId="{67F27CB8-D45E-42B7-A9B3-BAC7A16602BA}" type="presParOf" srcId="{E34AD04F-8975-47F6-A834-7CD5BCDB629F}" destId="{A433AAAB-1B9D-42DD-921B-D75A737458CC}" srcOrd="2" destOrd="0" presId="urn:microsoft.com/office/officeart/2009/3/layout/SubStepProcess"/>
    <dgm:cxn modelId="{AF2F5756-8175-460E-B7FA-45FCCFBBDAB2}" type="presParOf" srcId="{E34AD04F-8975-47F6-A834-7CD5BCDB629F}" destId="{4C86B3A8-E63D-4D6F-87C4-816692FC8144}" srcOrd="3" destOrd="0" presId="urn:microsoft.com/office/officeart/2009/3/layout/SubStepProcess"/>
    <dgm:cxn modelId="{92B8AC9D-CD00-45FA-9140-E6C81DF35BED}" type="presParOf" srcId="{E34AD04F-8975-47F6-A834-7CD5BCDB629F}" destId="{715DE141-142E-4500-9942-E8F6D4572E04}" srcOrd="4" destOrd="0" presId="urn:microsoft.com/office/officeart/2009/3/layout/SubStepProcess"/>
    <dgm:cxn modelId="{0355569C-BD6F-4D63-889B-FEED937EFFA8}" type="presParOf" srcId="{6C742FA4-E8FE-440D-A74F-BEFEB0A0A3B5}" destId="{01B330BE-F32F-4047-A704-CCD1EBF6AA45}" srcOrd="3" destOrd="0" presId="urn:microsoft.com/office/officeart/2009/3/layout/SubStepProcess"/>
    <dgm:cxn modelId="{AD753512-4180-4E42-9204-7653C65CC103}" type="presParOf" srcId="{6C742FA4-E8FE-440D-A74F-BEFEB0A0A3B5}" destId="{E1E22BB4-7ED2-4FA3-B4E1-8C98DE8DAE79}" srcOrd="4" destOrd="0" presId="urn:microsoft.com/office/officeart/2009/3/layout/SubStepProcess"/>
    <dgm:cxn modelId="{44104EE8-2D8D-4B81-91AC-79D9CE550C58}" type="presParOf" srcId="{6C742FA4-E8FE-440D-A74F-BEFEB0A0A3B5}" destId="{6D192998-3AEB-4AEA-97C5-54C7C653CB49}" srcOrd="5" destOrd="0" presId="urn:microsoft.com/office/officeart/2009/3/layout/SubStepProcess"/>
    <dgm:cxn modelId="{920D27BA-31AA-4766-AA67-69141C72D66E}" type="presParOf" srcId="{6D192998-3AEB-4AEA-97C5-54C7C653CB49}" destId="{B866A2EC-241D-4B8E-A1F5-1C953125FDC3}" srcOrd="0" destOrd="0" presId="urn:microsoft.com/office/officeart/2009/3/layout/SubStepProcess"/>
    <dgm:cxn modelId="{648C191D-59B6-4006-8E09-EC995902E8AC}" type="presParOf" srcId="{6D192998-3AEB-4AEA-97C5-54C7C653CB49}" destId="{F409C35C-CC20-4F80-90DF-E9B4938BC2F2}" srcOrd="1" destOrd="0" presId="urn:microsoft.com/office/officeart/2009/3/layout/SubStepProcess"/>
    <dgm:cxn modelId="{FE0B3379-ECCA-4A12-BBA3-A8C4E6B8BBE5}" type="presParOf" srcId="{6D192998-3AEB-4AEA-97C5-54C7C653CB49}" destId="{57A3B879-6122-4CF0-846A-47D599F0F2BE}" srcOrd="2" destOrd="0" presId="urn:microsoft.com/office/officeart/2009/3/layout/SubStepProcess"/>
    <dgm:cxn modelId="{11AF5C1D-8D2A-4AC3-AD86-0845EAF4E75A}" type="presParOf" srcId="{6D192998-3AEB-4AEA-97C5-54C7C653CB49}" destId="{0E59377B-9F4C-47FE-848A-707F83411B98}" srcOrd="3" destOrd="0" presId="urn:microsoft.com/office/officeart/2009/3/layout/SubStepProcess"/>
    <dgm:cxn modelId="{73C2D611-A058-4D08-A04D-2653353D6907}" type="presParOf" srcId="{6D192998-3AEB-4AEA-97C5-54C7C653CB49}" destId="{0C734C64-34D6-4F34-AC54-31EE9008484A}" srcOrd="4" destOrd="0" presId="urn:microsoft.com/office/officeart/2009/3/layout/SubStepProcess"/>
    <dgm:cxn modelId="{5A96D706-7A8A-4098-BA89-AC4524ABC56B}" type="presParOf" srcId="{6C742FA4-E8FE-440D-A74F-BEFEB0A0A3B5}" destId="{5042C7E5-60D1-412E-91CB-62068E9324DB}" srcOrd="6" destOrd="0" presId="urn:microsoft.com/office/officeart/2009/3/layout/SubStepProcess"/>
    <dgm:cxn modelId="{7A9361E4-B412-4D22-95F6-6822BC3B6157}" type="presParOf" srcId="{6C742FA4-E8FE-440D-A74F-BEFEB0A0A3B5}" destId="{A548CAF3-2A71-4A19-95D1-87BAD63EFAFA}" srcOrd="7" destOrd="0" presId="urn:microsoft.com/office/officeart/2009/3/layout/SubStepProcess"/>
    <dgm:cxn modelId="{6B665A51-B094-4F71-AE83-B4ADA26E34EB}" type="presParOf" srcId="{6C742FA4-E8FE-440D-A74F-BEFEB0A0A3B5}" destId="{066F6583-55A6-4258-871A-6D8044AB8AFD}" srcOrd="8" destOrd="0" presId="urn:microsoft.com/office/officeart/2009/3/layout/SubStepProcess"/>
    <dgm:cxn modelId="{A90682AA-CBF6-4A3D-9B06-B2D40085C1F2}" type="presParOf" srcId="{066F6583-55A6-4258-871A-6D8044AB8AFD}" destId="{F28D6F85-2C7C-475F-9D92-3E6111709843}" srcOrd="0" destOrd="0" presId="urn:microsoft.com/office/officeart/2009/3/layout/SubStepProcess"/>
    <dgm:cxn modelId="{DC10B384-5DDD-44CE-9DFA-C881E7FC24D0}" type="presParOf" srcId="{066F6583-55A6-4258-871A-6D8044AB8AFD}" destId="{891AA5AA-265B-4892-83EC-A8C405CEA7D9}" srcOrd="1" destOrd="0" presId="urn:microsoft.com/office/officeart/2009/3/layout/SubStepProcess"/>
    <dgm:cxn modelId="{BC0D7DAC-7C0A-4C0D-BE1D-DCE9FC67A633}" type="presParOf" srcId="{066F6583-55A6-4258-871A-6D8044AB8AFD}" destId="{B723293C-797B-490E-85B6-CE9038B65917}" srcOrd="2" destOrd="0" presId="urn:microsoft.com/office/officeart/2009/3/layout/SubStepProcess"/>
    <dgm:cxn modelId="{3A9E882E-3EA1-4F8B-960B-2C6EC9000398}" type="presParOf" srcId="{066F6583-55A6-4258-871A-6D8044AB8AFD}" destId="{05455654-597F-4944-8F0B-E422D18A2EB9}" srcOrd="3" destOrd="0" presId="urn:microsoft.com/office/officeart/2009/3/layout/SubStepProcess"/>
    <dgm:cxn modelId="{A5377403-244F-4F78-A5EF-8EABE986EA51}" type="presParOf" srcId="{066F6583-55A6-4258-871A-6D8044AB8AFD}" destId="{5F0E2F30-63F5-4A73-952D-5037628B8C72}" srcOrd="4" destOrd="0" presId="urn:microsoft.com/office/officeart/2009/3/layout/SubStepProcess"/>
    <dgm:cxn modelId="{2D9AC781-3169-4E3F-9054-BA664FFDDF85}" type="presParOf" srcId="{6C742FA4-E8FE-440D-A74F-BEFEB0A0A3B5}" destId="{AE997D1B-8D4F-43ED-8A9A-C409C9000269}" srcOrd="9" destOrd="0" presId="urn:microsoft.com/office/officeart/2009/3/layout/SubStepProcess"/>
    <dgm:cxn modelId="{F189ED88-186D-49DB-B6B0-4B3469A66180}" type="presParOf" srcId="{6C742FA4-E8FE-440D-A74F-BEFEB0A0A3B5}" destId="{65B56595-CC6F-427F-871C-E19363F1668B}" srcOrd="10" destOrd="0" presId="urn:microsoft.com/office/officeart/2009/3/layout/SubStepProcess"/>
    <dgm:cxn modelId="{4324055F-0434-4A05-A8A7-2C57A4E2A156}" type="presParOf" srcId="{6C742FA4-E8FE-440D-A74F-BEFEB0A0A3B5}" destId="{8A82AC30-E2ED-4FBD-8AA7-AE2EEF63B74B}" srcOrd="11" destOrd="0" presId="urn:microsoft.com/office/officeart/2009/3/layout/SubStepProcess"/>
    <dgm:cxn modelId="{22AE3B06-71B7-4A4F-96FE-CF892401CFAE}" type="presParOf" srcId="{8A82AC30-E2ED-4FBD-8AA7-AE2EEF63B74B}" destId="{DECA43B2-3142-40CA-AEF6-7CC800ACD77C}" srcOrd="0" destOrd="0" presId="urn:microsoft.com/office/officeart/2009/3/layout/SubStepProcess"/>
    <dgm:cxn modelId="{8F1BC52D-3301-4ECE-BBD5-6F4E4EDE0671}" type="presParOf" srcId="{8A82AC30-E2ED-4FBD-8AA7-AE2EEF63B74B}" destId="{24D5B241-2F24-4D07-9C1A-0E50571942E7}" srcOrd="1" destOrd="0" presId="urn:microsoft.com/office/officeart/2009/3/layout/SubStepProcess"/>
    <dgm:cxn modelId="{B945F536-C9CB-4840-9DE4-C22588C74829}" type="presParOf" srcId="{8A82AC30-E2ED-4FBD-8AA7-AE2EEF63B74B}" destId="{41BA7D92-6BCD-4470-BDE2-B9FFDFAF6116}" srcOrd="2" destOrd="0" presId="urn:microsoft.com/office/officeart/2009/3/layout/SubStepProcess"/>
    <dgm:cxn modelId="{5CD38946-B417-4E14-BFE4-6AC3BFDFA799}" type="presParOf" srcId="{8A82AC30-E2ED-4FBD-8AA7-AE2EEF63B74B}" destId="{EB466E8B-909F-453F-9D44-B8382A1CC120}" srcOrd="3" destOrd="0" presId="urn:microsoft.com/office/officeart/2009/3/layout/SubStepProcess"/>
    <dgm:cxn modelId="{97B0DA90-0F67-42F5-AD01-2739FE1C0769}" type="presParOf" srcId="{8A82AC30-E2ED-4FBD-8AA7-AE2EEF63B74B}" destId="{7A0432B5-604D-449C-A217-0DF663006494}" srcOrd="4" destOrd="0" presId="urn:microsoft.com/office/officeart/2009/3/layout/SubStepProcess"/>
    <dgm:cxn modelId="{086EAE23-8BC6-443E-9866-2C9B334C9612}" type="presParOf" srcId="{09878C3A-BCCA-46A9-88D3-676B652F46E8}" destId="{321B18F6-2E53-4E72-A9D2-2F485E495271}" srcOrd="7" destOrd="0" presId="urn:microsoft.com/office/officeart/2009/3/layout/SubStepProcess"/>
    <dgm:cxn modelId="{351E61CC-AA73-4A7A-961B-3479E5F06AE6}" type="presParOf" srcId="{09878C3A-BCCA-46A9-88D3-676B652F46E8}" destId="{6B2A6476-B16D-4A2F-BC23-3D2A6D5BBFE2}" srcOrd="8" destOrd="0" presId="urn:microsoft.com/office/officeart/2009/3/layout/SubStepProcess"/>
    <dgm:cxn modelId="{BFAC7480-114A-4AB5-80E2-B2FA0E27860C}" type="presParOf" srcId="{09878C3A-BCCA-46A9-88D3-676B652F46E8}" destId="{50BFC202-BAE1-4AF8-ACD7-B905A7B0FA74}" srcOrd="9" destOrd="0" presId="urn:microsoft.com/office/officeart/2009/3/layout/SubStepProcess"/>
    <dgm:cxn modelId="{2FF0D19C-BA9A-49AE-A545-C74F85D4C65E}" type="presParOf" srcId="{09878C3A-BCCA-46A9-88D3-676B652F46E8}" destId="{21FC72A5-D489-4DD5-B14C-F6E2C9DAA125}" srcOrd="10" destOrd="0" presId="urn:microsoft.com/office/officeart/2009/3/layout/SubStepProcess"/>
    <dgm:cxn modelId="{B8814AF2-2923-4896-8E85-C8BD0857175E}" type="presParOf" srcId="{21FC72A5-D489-4DD5-B14C-F6E2C9DAA125}" destId="{C89B921B-6516-476D-9E38-91494B6CD8C2}" srcOrd="0" destOrd="0" presId="urn:microsoft.com/office/officeart/2009/3/layout/SubStepProcess"/>
    <dgm:cxn modelId="{64E82A40-70D9-4FFA-AE97-057697D0C9D8}" type="presParOf" srcId="{21FC72A5-D489-4DD5-B14C-F6E2C9DAA125}" destId="{50D01316-1E66-4DF4-9AA3-2767155A2E3E}" srcOrd="1" destOrd="0" presId="urn:microsoft.com/office/officeart/2009/3/layout/SubStepProcess"/>
    <dgm:cxn modelId="{DF139166-CD98-408D-A267-B68F777E8D9E}" type="presParOf" srcId="{21FC72A5-D489-4DD5-B14C-F6E2C9DAA125}" destId="{00CEC918-7A33-433D-BDD0-FB53AD51C254}" srcOrd="2" destOrd="0" presId="urn:microsoft.com/office/officeart/2009/3/layout/SubStepProcess"/>
    <dgm:cxn modelId="{7ACB0911-198A-451C-A945-F4B6A95AEF6B}" type="presParOf" srcId="{00CEC918-7A33-433D-BDD0-FB53AD51C254}" destId="{5C77B31C-E4F4-41F0-97C6-97F305154DB0}" srcOrd="0" destOrd="0" presId="urn:microsoft.com/office/officeart/2009/3/layout/SubStepProcess"/>
    <dgm:cxn modelId="{4871BF5C-1E71-46DC-BC03-4B5ADFD67419}" type="presParOf" srcId="{00CEC918-7A33-433D-BDD0-FB53AD51C254}" destId="{2E3D9E19-CB9D-425D-BFD3-ED1FABA4D056}" srcOrd="1" destOrd="0" presId="urn:microsoft.com/office/officeart/2009/3/layout/SubStepProcess"/>
    <dgm:cxn modelId="{6FF69684-FF5B-4111-A01F-1CC738FE3AAB}" type="presParOf" srcId="{00CEC918-7A33-433D-BDD0-FB53AD51C254}" destId="{DF17CE50-13BA-4FAE-9F31-5C27F8EA5758}" srcOrd="2" destOrd="0" presId="urn:microsoft.com/office/officeart/2009/3/layout/SubStepProcess"/>
    <dgm:cxn modelId="{2D3787B7-B466-4B2F-B738-8E49312F709B}" type="presParOf" srcId="{00CEC918-7A33-433D-BDD0-FB53AD51C254}" destId="{99A5FCD1-43B7-4769-9468-0D69E1962913}" srcOrd="3" destOrd="0" presId="urn:microsoft.com/office/officeart/2009/3/layout/SubStepProcess"/>
    <dgm:cxn modelId="{8CADA7F6-80F6-4830-84B7-7142609FC759}" type="presParOf" srcId="{00CEC918-7A33-433D-BDD0-FB53AD51C254}" destId="{570CE961-B8B4-4BD0-9921-F5EEEC417C5D}" srcOrd="4" destOrd="0" presId="urn:microsoft.com/office/officeart/2009/3/layout/SubStepProcess"/>
    <dgm:cxn modelId="{3C2C20D9-BF8B-4D64-BA83-D453B9D8034A}" type="presParOf" srcId="{21FC72A5-D489-4DD5-B14C-F6E2C9DAA125}" destId="{986C4F45-3FF3-440E-869E-8CB12572ADC0}" srcOrd="3" destOrd="0" presId="urn:microsoft.com/office/officeart/2009/3/layout/SubStepProcess"/>
    <dgm:cxn modelId="{FF70ECC0-C6D7-4E7B-A700-ADD93933F03D}" type="presParOf" srcId="{21FC72A5-D489-4DD5-B14C-F6E2C9DAA125}" destId="{11962918-9B5C-4A59-9AF6-29C89E3EBBC4}" srcOrd="4" destOrd="0" presId="urn:microsoft.com/office/officeart/2009/3/layout/SubStepProcess"/>
    <dgm:cxn modelId="{88CDDC49-864A-4B08-BD59-E6BBBC2BD7D2}" type="presParOf" srcId="{21FC72A5-D489-4DD5-B14C-F6E2C9DAA125}" destId="{DAEAE831-1D06-4D88-A2E4-51879B2EB0A3}" srcOrd="5" destOrd="0" presId="urn:microsoft.com/office/officeart/2009/3/layout/SubStepProcess"/>
    <dgm:cxn modelId="{6C4E3FAD-D439-4842-A41B-393251843DEF}" type="presParOf" srcId="{DAEAE831-1D06-4D88-A2E4-51879B2EB0A3}" destId="{D04B950F-E63E-42EB-B30E-C10ACB2F3D76}" srcOrd="0" destOrd="0" presId="urn:microsoft.com/office/officeart/2009/3/layout/SubStepProcess"/>
    <dgm:cxn modelId="{6F545FF9-A83B-49EB-8A61-28A72C92B7EB}" type="presParOf" srcId="{DAEAE831-1D06-4D88-A2E4-51879B2EB0A3}" destId="{90434928-C046-4837-9667-CE17296A62F7}" srcOrd="1" destOrd="0" presId="urn:microsoft.com/office/officeart/2009/3/layout/SubStepProcess"/>
    <dgm:cxn modelId="{E2ACDCBF-3CEA-4BB7-A1A3-18ADD80BFF96}" type="presParOf" srcId="{DAEAE831-1D06-4D88-A2E4-51879B2EB0A3}" destId="{F9BCF4A5-9ADB-4682-A4FE-1CDBB3603197}" srcOrd="2" destOrd="0" presId="urn:microsoft.com/office/officeart/2009/3/layout/SubStepProcess"/>
    <dgm:cxn modelId="{F259E0AA-4680-4CF0-98C1-3EEB74A6F827}" type="presParOf" srcId="{DAEAE831-1D06-4D88-A2E4-51879B2EB0A3}" destId="{C8D9336A-5C44-49E5-B75E-FFE15540B3C6}" srcOrd="3" destOrd="0" presId="urn:microsoft.com/office/officeart/2009/3/layout/SubStepProcess"/>
    <dgm:cxn modelId="{B6DDE0DF-9F7C-42F3-BFF6-F129FEDA7049}" type="presParOf" srcId="{DAEAE831-1D06-4D88-A2E4-51879B2EB0A3}" destId="{88FC11D3-3EA1-48A1-842F-D42A31C6C0D3}" srcOrd="4" destOrd="0" presId="urn:microsoft.com/office/officeart/2009/3/layout/SubStepProcess"/>
    <dgm:cxn modelId="{32DC54E0-CC28-4380-95FD-AF5562A0B9A5}" type="presParOf" srcId="{21FC72A5-D489-4DD5-B14C-F6E2C9DAA125}" destId="{737B101F-60C8-4D92-BF7F-36F18209DC10}" srcOrd="6" destOrd="0" presId="urn:microsoft.com/office/officeart/2009/3/layout/SubStepProcess"/>
    <dgm:cxn modelId="{D44F76DE-66EE-4E4C-97FC-170DD3D9595C}" type="presParOf" srcId="{21FC72A5-D489-4DD5-B14C-F6E2C9DAA125}" destId="{4657142B-FA5E-4BB1-BDED-A67D548A8377}" srcOrd="7" destOrd="0" presId="urn:microsoft.com/office/officeart/2009/3/layout/SubStepProcess"/>
    <dgm:cxn modelId="{2699FA23-2392-495C-8F1E-C1053902B90C}" type="presParOf" srcId="{21FC72A5-D489-4DD5-B14C-F6E2C9DAA125}" destId="{583CDBBA-ADCD-4ACD-8305-C9AC92C35B77}" srcOrd="8" destOrd="0" presId="urn:microsoft.com/office/officeart/2009/3/layout/SubStepProcess"/>
    <dgm:cxn modelId="{508C8B54-5F7B-4DD5-AC37-DB821F125E25}" type="presParOf" srcId="{583CDBBA-ADCD-4ACD-8305-C9AC92C35B77}" destId="{3C06BF0C-A48B-48FC-9E3B-8BD48842FD36}" srcOrd="0" destOrd="0" presId="urn:microsoft.com/office/officeart/2009/3/layout/SubStepProcess"/>
    <dgm:cxn modelId="{A4B5B0BF-FCCF-48F4-95DE-6FC0D202672E}" type="presParOf" srcId="{583CDBBA-ADCD-4ACD-8305-C9AC92C35B77}" destId="{D368603F-F2B6-4BCC-98FE-0AD7E410FA78}" srcOrd="1" destOrd="0" presId="urn:microsoft.com/office/officeart/2009/3/layout/SubStepProcess"/>
    <dgm:cxn modelId="{7C3B2C0F-8725-484E-A84F-7BD42A7A4C8C}" type="presParOf" srcId="{583CDBBA-ADCD-4ACD-8305-C9AC92C35B77}" destId="{82D5882C-36AA-4D62-87B3-5E5DCF0830B0}" srcOrd="2" destOrd="0" presId="urn:microsoft.com/office/officeart/2009/3/layout/SubStepProcess"/>
    <dgm:cxn modelId="{BAC7FC34-1A19-4076-9246-6C094A8A699A}" type="presParOf" srcId="{583CDBBA-ADCD-4ACD-8305-C9AC92C35B77}" destId="{65848716-FA64-45DA-9EA9-BFD2FD161D05}" srcOrd="3" destOrd="0" presId="urn:microsoft.com/office/officeart/2009/3/layout/SubStepProcess"/>
    <dgm:cxn modelId="{10DC5768-6B4F-4CA1-99F1-8B14FAF9197B}" type="presParOf" srcId="{583CDBBA-ADCD-4ACD-8305-C9AC92C35B77}" destId="{8F3C611D-47DF-4CF7-BE5D-65F2D9CA3535}" srcOrd="4" destOrd="0" presId="urn:microsoft.com/office/officeart/2009/3/layout/SubStepProcess"/>
    <dgm:cxn modelId="{992E7E51-B339-4425-BE60-234EA5A24C7C}" type="presParOf" srcId="{09878C3A-BCCA-46A9-88D3-676B652F46E8}" destId="{835029BB-0FC5-4B1C-85E9-D08DB30EEC13}" srcOrd="11" destOrd="0" presId="urn:microsoft.com/office/officeart/2009/3/layout/SubStepProcess"/>
    <dgm:cxn modelId="{EC4FC08B-D63A-472E-BDAE-757E4876D565}" type="presParOf" srcId="{09878C3A-BCCA-46A9-88D3-676B652F46E8}" destId="{644F077F-2C97-4D95-9706-9BB9333F112C}" srcOrd="12" destOrd="0" presId="urn:microsoft.com/office/officeart/2009/3/layout/SubStepProcess"/>
    <dgm:cxn modelId="{20A860F8-2E98-4FCC-9023-6424D19A9899}" type="presParOf" srcId="{09878C3A-BCCA-46A9-88D3-676B652F46E8}" destId="{1EFEFB48-2A64-49A5-98AE-851C012E193F}" srcOrd="13" destOrd="0" presId="urn:microsoft.com/office/officeart/2009/3/layout/SubStepProcess"/>
    <dgm:cxn modelId="{663812B4-0E14-492A-B071-1FDEBDA53BDC}" type="presParOf" srcId="{09878C3A-BCCA-46A9-88D3-676B652F46E8}" destId="{B4C48C31-7DB1-4D95-A18B-E648A786FE41}" srcOrd="14" destOrd="0" presId="urn:microsoft.com/office/officeart/2009/3/layout/SubStepProcess"/>
    <dgm:cxn modelId="{426BBD8C-CC6A-4839-9E3A-C946A17D5D06}" type="presParOf" srcId="{B4C48C31-7DB1-4D95-A18B-E648A786FE41}" destId="{C6DE48D4-059B-47EF-9748-60A5C03196DB}" srcOrd="0" destOrd="0" presId="urn:microsoft.com/office/officeart/2009/3/layout/SubStepProcess"/>
    <dgm:cxn modelId="{CB5CAEF6-804A-4FC6-897F-5A23C020E7E5}" type="presParOf" srcId="{B4C48C31-7DB1-4D95-A18B-E648A786FE41}" destId="{3D5A0572-1377-407D-977B-C87D919D7632}" srcOrd="1" destOrd="0" presId="urn:microsoft.com/office/officeart/2009/3/layout/SubStepProcess"/>
    <dgm:cxn modelId="{B9E474D6-96FA-49D5-851D-D04A2F3EF93E}" type="presParOf" srcId="{3D5A0572-1377-407D-977B-C87D919D7632}" destId="{5FF53B76-8938-45BA-BAA7-FB2D848C5A56}" srcOrd="0" destOrd="0" presId="urn:microsoft.com/office/officeart/2009/3/layout/SubStepProcess"/>
    <dgm:cxn modelId="{16E6AF40-70CE-4AF7-A14E-F967C0DE80F3}" type="presParOf" srcId="{3D5A0572-1377-407D-977B-C87D919D7632}" destId="{76C4AD6B-5338-45EE-9D47-07BB869F9C0E}" srcOrd="1" destOrd="0" presId="urn:microsoft.com/office/officeart/2009/3/layout/SubStepProcess"/>
    <dgm:cxn modelId="{C1A30975-1D58-414B-8445-FB1FB8CE3A4E}" type="presParOf" srcId="{3D5A0572-1377-407D-977B-C87D919D7632}" destId="{3A3B6059-70C0-4A89-B674-C56D786833E8}" srcOrd="2" destOrd="0" presId="urn:microsoft.com/office/officeart/2009/3/layout/SubStepProcess"/>
    <dgm:cxn modelId="{BDEE2387-22D2-4D0A-93B9-90F0A218A8BC}" type="presParOf" srcId="{3D5A0572-1377-407D-977B-C87D919D7632}" destId="{9F464BB8-4331-4D76-9640-FFE1AEACB326}" srcOrd="3" destOrd="0" presId="urn:microsoft.com/office/officeart/2009/3/layout/SubStepProcess"/>
    <dgm:cxn modelId="{C9ADDA38-38C1-4451-A1FC-DE4BDB7A9122}" type="presParOf" srcId="{B4C48C31-7DB1-4D95-A18B-E648A786FE41}" destId="{6F6E2B92-D87A-4D90-9179-6F03C546BEDB}" srcOrd="2" destOrd="0" presId="urn:microsoft.com/office/officeart/2009/3/layout/SubStepProcess"/>
    <dgm:cxn modelId="{2E5725A1-2A50-4496-9BBA-14BE78BE289E}" type="presParOf" srcId="{B4C48C31-7DB1-4D95-A18B-E648A786FE41}" destId="{365C6AF2-9BA2-4A3D-984A-8D04CBB38781}" srcOrd="3" destOrd="0" presId="urn:microsoft.com/office/officeart/2009/3/layout/SubStepProcess"/>
    <dgm:cxn modelId="{15D696B1-48F7-4330-8D16-187E3C0690B9}" type="presParOf" srcId="{365C6AF2-9BA2-4A3D-984A-8D04CBB38781}" destId="{AFD9E0E4-9E79-4EB1-9196-28CB4E0C1582}" srcOrd="0" destOrd="0" presId="urn:microsoft.com/office/officeart/2009/3/layout/SubStepProcess"/>
    <dgm:cxn modelId="{6B4D7846-9F33-4D4A-A365-3C44952833BD}" type="presParOf" srcId="{365C6AF2-9BA2-4A3D-984A-8D04CBB38781}" destId="{D06DA9FE-42EE-4BC8-A006-89B89348F96E}" srcOrd="1" destOrd="0" presId="urn:microsoft.com/office/officeart/2009/3/layout/SubStepProcess"/>
    <dgm:cxn modelId="{AD8C3DC7-CE8A-4A9E-8F8C-3677176C38E2}" type="presParOf" srcId="{365C6AF2-9BA2-4A3D-984A-8D04CBB38781}" destId="{2E455B0A-8C32-46D4-8B00-D377328CA4FA}" srcOrd="2" destOrd="0" presId="urn:microsoft.com/office/officeart/2009/3/layout/SubStepProcess"/>
    <dgm:cxn modelId="{D6C4D367-3F50-419D-A2BA-98EE1031EEFE}" type="presParOf" srcId="{365C6AF2-9BA2-4A3D-984A-8D04CBB38781}" destId="{D2D4D173-C9C7-4F6E-9F2A-B5F1D6BACBF5}" srcOrd="3" destOrd="0" presId="urn:microsoft.com/office/officeart/2009/3/layout/SubStepProcess"/>
    <dgm:cxn modelId="{7B56927B-BA61-4B63-82E3-01DFE5E66C36}" type="presParOf" srcId="{B4C48C31-7DB1-4D95-A18B-E648A786FE41}" destId="{FDFBE433-E969-4F3C-8042-CBD60CAFCEA2}" srcOrd="4" destOrd="0" presId="urn:microsoft.com/office/officeart/2009/3/layout/SubStepProcess"/>
    <dgm:cxn modelId="{4A1143D6-D555-42D2-BA70-4EDBBF23FB42}" type="presParOf" srcId="{B4C48C31-7DB1-4D95-A18B-E648A786FE41}" destId="{17C502AC-CB78-4592-B4CD-567082073AC2}" srcOrd="5" destOrd="0" presId="urn:microsoft.com/office/officeart/2009/3/layout/SubStepProcess"/>
    <dgm:cxn modelId="{4DBB2A75-F347-419D-9370-EED352860CFF}" type="presParOf" srcId="{17C502AC-CB78-4592-B4CD-567082073AC2}" destId="{430DB1B4-9C32-4925-994E-BF7B19A0FF5C}" srcOrd="0" destOrd="0" presId="urn:microsoft.com/office/officeart/2009/3/layout/SubStepProcess"/>
    <dgm:cxn modelId="{3ADB6BEC-EC93-4F05-82D2-B2C2D93C7C4E}" type="presParOf" srcId="{17C502AC-CB78-4592-B4CD-567082073AC2}" destId="{BBD15C28-DA54-49B0-8266-1BDD474DFD8C}" srcOrd="1" destOrd="0" presId="urn:microsoft.com/office/officeart/2009/3/layout/SubStepProcess"/>
    <dgm:cxn modelId="{0188684F-663A-48B2-99CF-3D747649EA72}" type="presParOf" srcId="{17C502AC-CB78-4592-B4CD-567082073AC2}" destId="{A8285162-C4FE-43E7-A954-533B5BBFA769}" srcOrd="2" destOrd="0" presId="urn:microsoft.com/office/officeart/2009/3/layout/SubStepProcess"/>
    <dgm:cxn modelId="{52141437-3179-4416-8B96-218D0E35291D}" type="presParOf" srcId="{17C502AC-CB78-4592-B4CD-567082073AC2}" destId="{A2993F0E-30A3-49F5-B8E7-0ED034BEB81B}" srcOrd="3" destOrd="0" presId="urn:microsoft.com/office/officeart/2009/3/layout/SubStepProcess"/>
    <dgm:cxn modelId="{88279E35-10B6-4EFE-8823-654B3ADA27FB}" type="presParOf" srcId="{B4C48C31-7DB1-4D95-A18B-E648A786FE41}" destId="{BB7BBAC1-AD26-490B-A4F3-1B62D214BEFA}" srcOrd="6" destOrd="0" presId="urn:microsoft.com/office/officeart/2009/3/layout/SubStepProcess"/>
    <dgm:cxn modelId="{BF6F47A7-8B0E-45CC-A447-02E417CE7465}" type="presParOf" srcId="{B4C48C31-7DB1-4D95-A18B-E648A786FE41}" destId="{9196E5C6-8D43-472C-97AD-756F05E575B1}" srcOrd="7" destOrd="0" presId="urn:microsoft.com/office/officeart/2009/3/layout/SubStepProcess"/>
    <dgm:cxn modelId="{BDD6ACD4-3563-41C6-BF2E-BA08FA1141EE}" type="presParOf" srcId="{9196E5C6-8D43-472C-97AD-756F05E575B1}" destId="{8E629FAD-A643-4843-BA1E-B4CB737BB12D}" srcOrd="0" destOrd="0" presId="urn:microsoft.com/office/officeart/2009/3/layout/SubStepProcess"/>
    <dgm:cxn modelId="{F40D5C2E-4A2F-4E9E-9E93-C00A8EA88E47}" type="presParOf" srcId="{9196E5C6-8D43-472C-97AD-756F05E575B1}" destId="{DDF42850-BC08-4DDF-AF14-E0F5274A2229}" srcOrd="1" destOrd="0" presId="urn:microsoft.com/office/officeart/2009/3/layout/SubStepProcess"/>
    <dgm:cxn modelId="{31EB82E3-26F5-456D-8055-98971431F8E2}" type="presParOf" srcId="{9196E5C6-8D43-472C-97AD-756F05E575B1}" destId="{2B7E5AAB-559B-4944-968A-854FCF75547A}" srcOrd="2" destOrd="0" presId="urn:microsoft.com/office/officeart/2009/3/layout/SubStepProcess"/>
    <dgm:cxn modelId="{EFDBCB83-E045-4D99-8074-8B0F472282D8}" type="presParOf" srcId="{9196E5C6-8D43-472C-97AD-756F05E575B1}" destId="{CB6BBE3F-266F-40E1-B6F4-712211B1FF1C}" srcOrd="3" destOrd="0" presId="urn:microsoft.com/office/officeart/2009/3/layout/SubStepProcess"/>
  </dgm:cxnLst>
  <dgm:bg>
    <a:solidFill>
      <a:schemeClr val="accent4">
        <a:lumMod val="20000"/>
        <a:lumOff val="80000"/>
      </a:schemeClr>
    </a:solidFill>
    <a:effectLst/>
  </dgm:bg>
  <dgm:whole>
    <a:ln>
      <a:solidFill>
        <a:schemeClr val="accent4">
          <a:lumMod val="75000"/>
        </a:schemeClr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953FF7B-5130-49F6-8D37-F5E0FE977861}" type="doc">
      <dgm:prSet loTypeId="urn:microsoft.com/office/officeart/2008/layout/HorizontalMultiLevelHierarchy" loCatId="hierarchy" qsTypeId="urn:microsoft.com/office/officeart/2005/8/quickstyle/3d1" qsCatId="3D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BA238853-FAFA-431E-B96E-C9352819F89E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ar-SA" sz="2000" dirty="0" smtClean="0"/>
            <a:t>معايير التخمين العقاري الشامل</a:t>
          </a:r>
          <a:endParaRPr lang="en-US" sz="2000" dirty="0"/>
        </a:p>
      </dgm:t>
    </dgm:pt>
    <dgm:pt modelId="{5B66F245-3D97-4FAA-96F2-3AC266DA543E}" type="parTrans" cxnId="{22896BA0-88AF-421A-8EF6-C427C43F9BEB}">
      <dgm:prSet/>
      <dgm:spPr/>
      <dgm:t>
        <a:bodyPr/>
        <a:lstStyle/>
        <a:p>
          <a:endParaRPr lang="en-US" sz="1100"/>
        </a:p>
      </dgm:t>
    </dgm:pt>
    <dgm:pt modelId="{66DE8B81-5E6A-464F-AA1A-17B7ED362ABC}" type="sibTrans" cxnId="{22896BA0-88AF-421A-8EF6-C427C43F9BEB}">
      <dgm:prSet/>
      <dgm:spPr/>
      <dgm:t>
        <a:bodyPr/>
        <a:lstStyle/>
        <a:p>
          <a:endParaRPr lang="en-US" sz="1100"/>
        </a:p>
      </dgm:t>
    </dgm:pt>
    <dgm:pt modelId="{ADD5B4CE-D62F-4A19-9588-B3534D281ADC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sz="1400" dirty="0" smtClean="0"/>
            <a:t>أساس معايير التخمين الشامل</a:t>
          </a:r>
          <a:endParaRPr lang="en-US" sz="1400" dirty="0"/>
        </a:p>
      </dgm:t>
    </dgm:pt>
    <dgm:pt modelId="{0117C7ED-396B-4213-920D-DB7192F24793}" type="parTrans" cxnId="{DBF171C5-BE90-44E3-9472-FB63737F2FB7}">
      <dgm:prSet custT="1"/>
      <dgm:spPr/>
      <dgm:t>
        <a:bodyPr/>
        <a:lstStyle/>
        <a:p>
          <a:endParaRPr lang="en-US" sz="400"/>
        </a:p>
      </dgm:t>
    </dgm:pt>
    <dgm:pt modelId="{1A4CCBB0-BC34-40C4-B46A-91730675631B}" type="sibTrans" cxnId="{DBF171C5-BE90-44E3-9472-FB63737F2FB7}">
      <dgm:prSet/>
      <dgm:spPr/>
      <dgm:t>
        <a:bodyPr/>
        <a:lstStyle/>
        <a:p>
          <a:endParaRPr lang="en-US" sz="1100"/>
        </a:p>
      </dgm:t>
    </dgm:pt>
    <dgm:pt modelId="{04D6FDD4-8EE9-4A55-A4C9-ED97E32386E7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sz="1400" dirty="0" smtClean="0"/>
            <a:t>الأراضي والتحسينات</a:t>
          </a:r>
        </a:p>
      </dgm:t>
    </dgm:pt>
    <dgm:pt modelId="{D98A59EE-EC31-4295-8241-734AA96CF657}" type="parTrans" cxnId="{9C6D0AB6-8C9A-4425-9E50-97D8689085B3}">
      <dgm:prSet custT="1"/>
      <dgm:spPr/>
      <dgm:t>
        <a:bodyPr/>
        <a:lstStyle/>
        <a:p>
          <a:endParaRPr lang="en-US" sz="100"/>
        </a:p>
      </dgm:t>
    </dgm:pt>
    <dgm:pt modelId="{F5C60DCF-5EBB-4DF1-81FE-4202106CADE7}" type="sibTrans" cxnId="{9C6D0AB6-8C9A-4425-9E50-97D8689085B3}">
      <dgm:prSet/>
      <dgm:spPr/>
      <dgm:t>
        <a:bodyPr/>
        <a:lstStyle/>
        <a:p>
          <a:endParaRPr lang="en-US" sz="1100"/>
        </a:p>
      </dgm:t>
    </dgm:pt>
    <dgm:pt modelId="{3F48CB7D-AADA-4D63-B8A0-D5A891DF16A8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sz="1400" dirty="0" smtClean="0"/>
            <a:t>التكلفة والسعر والقيمة والمنفعة وعوامل ومبادئ القيمة</a:t>
          </a:r>
          <a:endParaRPr lang="en-US" sz="1400" dirty="0"/>
        </a:p>
      </dgm:t>
    </dgm:pt>
    <dgm:pt modelId="{D1266C04-F525-423C-B2EF-9A5BDAAEA0F4}" type="parTrans" cxnId="{B91A88A0-8648-44CC-A05C-874AD4876B22}">
      <dgm:prSet custT="1"/>
      <dgm:spPr/>
      <dgm:t>
        <a:bodyPr/>
        <a:lstStyle/>
        <a:p>
          <a:endParaRPr lang="en-US" sz="100"/>
        </a:p>
      </dgm:t>
    </dgm:pt>
    <dgm:pt modelId="{12F3E26B-6A1B-43AB-AD71-F8E4BA233751}" type="sibTrans" cxnId="{B91A88A0-8648-44CC-A05C-874AD4876B22}">
      <dgm:prSet/>
      <dgm:spPr/>
      <dgm:t>
        <a:bodyPr/>
        <a:lstStyle/>
        <a:p>
          <a:endParaRPr lang="en-US" sz="1100"/>
        </a:p>
      </dgm:t>
    </dgm:pt>
    <dgm:pt modelId="{D2DBD353-5D71-489D-9387-07E83D51EC10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sz="1400" dirty="0" smtClean="0"/>
            <a:t>أساس القيمة، واعلى وافضل استخدام</a:t>
          </a:r>
          <a:endParaRPr lang="en-US" sz="1400" dirty="0"/>
        </a:p>
      </dgm:t>
    </dgm:pt>
    <dgm:pt modelId="{5641FF83-1282-480C-8CBE-C0568CC6BE4E}" type="parTrans" cxnId="{74AAC1D3-7AB2-4AC6-AC3F-5C017EC78739}">
      <dgm:prSet custT="1"/>
      <dgm:spPr/>
      <dgm:t>
        <a:bodyPr/>
        <a:lstStyle/>
        <a:p>
          <a:endParaRPr lang="en-US" sz="100"/>
        </a:p>
      </dgm:t>
    </dgm:pt>
    <dgm:pt modelId="{B73CEAF0-D31F-4D6E-BB3A-A95A45751C06}" type="sibTrans" cxnId="{74AAC1D3-7AB2-4AC6-AC3F-5C017EC78739}">
      <dgm:prSet/>
      <dgm:spPr/>
      <dgm:t>
        <a:bodyPr/>
        <a:lstStyle/>
        <a:p>
          <a:endParaRPr lang="en-US" sz="1100"/>
        </a:p>
      </dgm:t>
    </dgm:pt>
    <dgm:pt modelId="{EDD180AF-71E1-4486-B8BC-99871ACBFE6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sz="1400" dirty="0" smtClean="0"/>
            <a:t>جمع البيانات</a:t>
          </a:r>
          <a:endParaRPr lang="en-US" sz="1400" dirty="0"/>
        </a:p>
      </dgm:t>
    </dgm:pt>
    <dgm:pt modelId="{67D24B43-D775-47E1-8D4E-F1774DA7EEE2}" type="parTrans" cxnId="{8B715163-9866-4A5A-8A46-5FA101720AEB}">
      <dgm:prSet custT="1"/>
      <dgm:spPr/>
      <dgm:t>
        <a:bodyPr/>
        <a:lstStyle/>
        <a:p>
          <a:endParaRPr lang="en-US" sz="400"/>
        </a:p>
      </dgm:t>
    </dgm:pt>
    <dgm:pt modelId="{689E3811-E6D8-4A4F-801F-1F6E44530AD2}" type="sibTrans" cxnId="{8B715163-9866-4A5A-8A46-5FA101720AEB}">
      <dgm:prSet/>
      <dgm:spPr/>
      <dgm:t>
        <a:bodyPr/>
        <a:lstStyle/>
        <a:p>
          <a:endParaRPr lang="en-US" sz="1100"/>
        </a:p>
      </dgm:t>
    </dgm:pt>
    <dgm:pt modelId="{2EFC4476-C75A-4DFE-A9BE-F5F231E23BEE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ar-SA" sz="1400" dirty="0" smtClean="0"/>
            <a:t>بناء نماذج التخمين الشامل</a:t>
          </a:r>
          <a:endParaRPr lang="en-US" sz="1400" dirty="0"/>
        </a:p>
      </dgm:t>
    </dgm:pt>
    <dgm:pt modelId="{886B6962-5A3E-448C-828E-CFDEA986FEA4}" type="parTrans" cxnId="{EC3E6E61-8753-4774-8DDC-16B0541E9F89}">
      <dgm:prSet/>
      <dgm:spPr/>
      <dgm:t>
        <a:bodyPr/>
        <a:lstStyle/>
        <a:p>
          <a:endParaRPr lang="en-US"/>
        </a:p>
      </dgm:t>
    </dgm:pt>
    <dgm:pt modelId="{5330C74F-244D-435A-966D-EE6C122941DD}" type="sibTrans" cxnId="{EC3E6E61-8753-4774-8DDC-16B0541E9F89}">
      <dgm:prSet/>
      <dgm:spPr/>
      <dgm:t>
        <a:bodyPr/>
        <a:lstStyle/>
        <a:p>
          <a:endParaRPr lang="en-US"/>
        </a:p>
      </dgm:t>
    </dgm:pt>
    <dgm:pt modelId="{B3D1EA84-D794-490C-8C50-48F29A02029E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ar-SA" sz="1400" dirty="0" smtClean="0"/>
            <a:t>استكشاف السوق وتحليل البيانات</a:t>
          </a:r>
          <a:endParaRPr lang="en-US" sz="1400" dirty="0"/>
        </a:p>
      </dgm:t>
    </dgm:pt>
    <dgm:pt modelId="{2D1AA9FA-4222-4A83-9B42-A730F5F59653}" type="parTrans" cxnId="{39715FD7-2DC8-4A3E-816C-BE3AA7667487}">
      <dgm:prSet/>
      <dgm:spPr/>
      <dgm:t>
        <a:bodyPr/>
        <a:lstStyle/>
        <a:p>
          <a:endParaRPr lang="en-US"/>
        </a:p>
      </dgm:t>
    </dgm:pt>
    <dgm:pt modelId="{CE79E960-3A24-41A3-80AB-E6A1A66A4167}" type="sibTrans" cxnId="{39715FD7-2DC8-4A3E-816C-BE3AA7667487}">
      <dgm:prSet/>
      <dgm:spPr/>
      <dgm:t>
        <a:bodyPr/>
        <a:lstStyle/>
        <a:p>
          <a:endParaRPr lang="en-US"/>
        </a:p>
      </dgm:t>
    </dgm:pt>
    <dgm:pt modelId="{47EBA3B0-CF0F-4867-8864-168AE16C746A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ar-SA" sz="1400" dirty="0" smtClean="0"/>
            <a:t>التوثيق وضمان الجودة</a:t>
          </a:r>
          <a:endParaRPr lang="en-US" sz="1400" dirty="0"/>
        </a:p>
      </dgm:t>
    </dgm:pt>
    <dgm:pt modelId="{5E7D1DCD-C4A9-4B81-9C16-D505532E828E}" type="parTrans" cxnId="{821C3E37-DEED-4B65-AC6D-A4AAF864CEB4}">
      <dgm:prSet/>
      <dgm:spPr/>
      <dgm:t>
        <a:bodyPr/>
        <a:lstStyle/>
        <a:p>
          <a:endParaRPr lang="en-US"/>
        </a:p>
      </dgm:t>
    </dgm:pt>
    <dgm:pt modelId="{E66F0FE0-A223-467A-8A50-74C2E7BC2AB6}" type="sibTrans" cxnId="{821C3E37-DEED-4B65-AC6D-A4AAF864CEB4}">
      <dgm:prSet/>
      <dgm:spPr/>
      <dgm:t>
        <a:bodyPr/>
        <a:lstStyle/>
        <a:p>
          <a:endParaRPr lang="en-US"/>
        </a:p>
      </dgm:t>
    </dgm:pt>
    <dgm:pt modelId="{3730C7D5-0AF1-44D8-9AC6-CBF08B564C22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ar-SA" sz="1400" dirty="0" smtClean="0"/>
            <a:t>دراسات النسبة</a:t>
          </a:r>
          <a:endParaRPr lang="en-US" sz="1400" dirty="0"/>
        </a:p>
      </dgm:t>
    </dgm:pt>
    <dgm:pt modelId="{78619D0B-0278-4AD8-9523-AD92E4EA0A02}" type="parTrans" cxnId="{F4EF7580-2452-45F9-A6BE-DF132E920084}">
      <dgm:prSet/>
      <dgm:spPr/>
      <dgm:t>
        <a:bodyPr/>
        <a:lstStyle/>
        <a:p>
          <a:endParaRPr lang="en-US"/>
        </a:p>
      </dgm:t>
    </dgm:pt>
    <dgm:pt modelId="{FBBD3E4C-14BF-4FE3-8FF8-45B067B0A034}" type="sibTrans" cxnId="{F4EF7580-2452-45F9-A6BE-DF132E920084}">
      <dgm:prSet/>
      <dgm:spPr/>
      <dgm:t>
        <a:bodyPr/>
        <a:lstStyle/>
        <a:p>
          <a:endParaRPr lang="en-US"/>
        </a:p>
      </dgm:t>
    </dgm:pt>
    <dgm:pt modelId="{6413EB35-3E00-48A2-8A65-573517F522C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ar-SA" sz="1400" dirty="0" smtClean="0"/>
            <a:t>بيانات السوق</a:t>
          </a:r>
          <a:endParaRPr lang="en-US" sz="1400" dirty="0"/>
        </a:p>
      </dgm:t>
    </dgm:pt>
    <dgm:pt modelId="{3A80E367-3E99-4264-A95D-5059042F3BC7}" type="parTrans" cxnId="{6311D2F6-F43E-4EBE-8B48-05249687D7B3}">
      <dgm:prSet/>
      <dgm:spPr/>
      <dgm:t>
        <a:bodyPr/>
        <a:lstStyle/>
        <a:p>
          <a:endParaRPr lang="en-US"/>
        </a:p>
      </dgm:t>
    </dgm:pt>
    <dgm:pt modelId="{C5B23112-B311-4B84-AD00-FDE12732023E}" type="sibTrans" cxnId="{6311D2F6-F43E-4EBE-8B48-05249687D7B3}">
      <dgm:prSet/>
      <dgm:spPr/>
      <dgm:t>
        <a:bodyPr/>
        <a:lstStyle/>
        <a:p>
          <a:endParaRPr lang="en-US"/>
        </a:p>
      </dgm:t>
    </dgm:pt>
    <dgm:pt modelId="{6EC582F2-4DA3-4A30-BD3D-386A54AA8BC9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ar-SA" sz="1400" dirty="0" smtClean="0"/>
            <a:t>خصائص العقار</a:t>
          </a:r>
          <a:endParaRPr lang="en-US" sz="1400" dirty="0"/>
        </a:p>
      </dgm:t>
    </dgm:pt>
    <dgm:pt modelId="{E37F2EDC-817E-4DF6-BD0F-FEAB1469093A}" type="parTrans" cxnId="{5A79B96D-E5E9-4B51-8F1B-075FC369716A}">
      <dgm:prSet/>
      <dgm:spPr/>
      <dgm:t>
        <a:bodyPr/>
        <a:lstStyle/>
        <a:p>
          <a:endParaRPr lang="en-US"/>
        </a:p>
      </dgm:t>
    </dgm:pt>
    <dgm:pt modelId="{A38B91CF-85D4-4357-9AEF-4D4AE5A7A85F}" type="sibTrans" cxnId="{5A79B96D-E5E9-4B51-8F1B-075FC369716A}">
      <dgm:prSet/>
      <dgm:spPr/>
      <dgm:t>
        <a:bodyPr/>
        <a:lstStyle/>
        <a:p>
          <a:endParaRPr lang="en-US"/>
        </a:p>
      </dgm:t>
    </dgm:pt>
    <dgm:pt modelId="{B5143D50-D207-477C-AD66-FEC393EECBDD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ar-SA" sz="1400" dirty="0" smtClean="0"/>
            <a:t>مقارنة البيوعات، التكلفة، الدخل</a:t>
          </a:r>
          <a:endParaRPr lang="en-US" sz="1400" dirty="0"/>
        </a:p>
      </dgm:t>
    </dgm:pt>
    <dgm:pt modelId="{D7887209-E604-4A65-A7E5-778034E1A027}" type="parTrans" cxnId="{18C4A10E-B508-430F-82C4-B093DDFF11CC}">
      <dgm:prSet/>
      <dgm:spPr/>
      <dgm:t>
        <a:bodyPr/>
        <a:lstStyle/>
        <a:p>
          <a:endParaRPr lang="en-US"/>
        </a:p>
      </dgm:t>
    </dgm:pt>
    <dgm:pt modelId="{17EE0F46-8261-4436-BC89-D1F1D247BF83}" type="sibTrans" cxnId="{18C4A10E-B508-430F-82C4-B093DDFF11CC}">
      <dgm:prSet/>
      <dgm:spPr/>
      <dgm:t>
        <a:bodyPr/>
        <a:lstStyle/>
        <a:p>
          <a:endParaRPr lang="en-US"/>
        </a:p>
      </dgm:t>
    </dgm:pt>
    <dgm:pt modelId="{43905F17-E279-41AF-9F96-D4E5DE91D492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ar-SA" sz="1400" dirty="0" smtClean="0"/>
            <a:t>القيمة السوقية، الايجار السوقي</a:t>
          </a:r>
          <a:endParaRPr lang="en-US" sz="1400" dirty="0"/>
        </a:p>
      </dgm:t>
    </dgm:pt>
    <dgm:pt modelId="{E436B07F-0B59-4157-A02E-12C1DED4F4EC}" type="parTrans" cxnId="{56DB4151-C663-47BB-B29C-E99C7A16961A}">
      <dgm:prSet/>
      <dgm:spPr/>
      <dgm:t>
        <a:bodyPr/>
        <a:lstStyle/>
        <a:p>
          <a:endParaRPr lang="en-US"/>
        </a:p>
      </dgm:t>
    </dgm:pt>
    <dgm:pt modelId="{E4F3397D-AA13-487A-B6F8-8D710F79EB65}" type="sibTrans" cxnId="{56DB4151-C663-47BB-B29C-E99C7A16961A}">
      <dgm:prSet/>
      <dgm:spPr/>
      <dgm:t>
        <a:bodyPr/>
        <a:lstStyle/>
        <a:p>
          <a:endParaRPr lang="en-US"/>
        </a:p>
      </dgm:t>
    </dgm:pt>
    <dgm:pt modelId="{ED9E51BA-779A-4009-A7F9-60CAC5A11226}" type="pres">
      <dgm:prSet presAssocID="{6953FF7B-5130-49F6-8D37-F5E0FE97786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26A1568-89DE-4177-9842-86FC13949A9A}" type="pres">
      <dgm:prSet presAssocID="{BA238853-FAFA-431E-B96E-C9352819F89E}" presName="root1" presStyleCnt="0"/>
      <dgm:spPr/>
    </dgm:pt>
    <dgm:pt modelId="{1F961CE7-B4A2-4B21-86B4-9808B21A5041}" type="pres">
      <dgm:prSet presAssocID="{BA238853-FAFA-431E-B96E-C9352819F89E}" presName="LevelOneTextNode" presStyleLbl="node0" presStyleIdx="0" presStyleCnt="1" custScaleY="1249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063CA93-4DCE-4A69-B400-FFDA95F1BFF6}" type="pres">
      <dgm:prSet presAssocID="{BA238853-FAFA-431E-B96E-C9352819F89E}" presName="level2hierChild" presStyleCnt="0"/>
      <dgm:spPr/>
    </dgm:pt>
    <dgm:pt modelId="{F7C878B6-3AD0-489B-BDD1-7740A7F51C87}" type="pres">
      <dgm:prSet presAssocID="{0117C7ED-396B-4213-920D-DB7192F24793}" presName="conn2-1" presStyleLbl="parChTrans1D2" presStyleIdx="0" presStyleCnt="9"/>
      <dgm:spPr/>
      <dgm:t>
        <a:bodyPr/>
        <a:lstStyle/>
        <a:p>
          <a:endParaRPr lang="en-US"/>
        </a:p>
      </dgm:t>
    </dgm:pt>
    <dgm:pt modelId="{14A63B5A-5AE5-470D-919F-C7693073326A}" type="pres">
      <dgm:prSet presAssocID="{0117C7ED-396B-4213-920D-DB7192F24793}" presName="connTx" presStyleLbl="parChTrans1D2" presStyleIdx="0" presStyleCnt="9"/>
      <dgm:spPr/>
      <dgm:t>
        <a:bodyPr/>
        <a:lstStyle/>
        <a:p>
          <a:endParaRPr lang="en-US"/>
        </a:p>
      </dgm:t>
    </dgm:pt>
    <dgm:pt modelId="{0401A89C-6C1E-4BA6-8B88-3E4389F508FA}" type="pres">
      <dgm:prSet presAssocID="{ADD5B4CE-D62F-4A19-9588-B3534D281ADC}" presName="root2" presStyleCnt="0"/>
      <dgm:spPr/>
    </dgm:pt>
    <dgm:pt modelId="{99C549D4-916E-44CA-A89F-C5658E74DA7F}" type="pres">
      <dgm:prSet presAssocID="{ADD5B4CE-D62F-4A19-9588-B3534D281ADC}" presName="LevelTwoTextNode" presStyleLbl="node2" presStyleIdx="0" presStyleCnt="9" custScaleX="18395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AD392A1-1703-41FE-872B-AC37C4F1B2E0}" type="pres">
      <dgm:prSet presAssocID="{ADD5B4CE-D62F-4A19-9588-B3534D281ADC}" presName="level3hierChild" presStyleCnt="0"/>
      <dgm:spPr/>
    </dgm:pt>
    <dgm:pt modelId="{B9790D7B-6C23-48FE-AFE9-604F8EEE95CD}" type="pres">
      <dgm:prSet presAssocID="{D98A59EE-EC31-4295-8241-734AA96CF657}" presName="conn2-1" presStyleLbl="parChTrans1D2" presStyleIdx="1" presStyleCnt="9"/>
      <dgm:spPr/>
      <dgm:t>
        <a:bodyPr/>
        <a:lstStyle/>
        <a:p>
          <a:endParaRPr lang="en-US"/>
        </a:p>
      </dgm:t>
    </dgm:pt>
    <dgm:pt modelId="{8AE09EA7-15E4-45C6-9E59-BCF997F75D2A}" type="pres">
      <dgm:prSet presAssocID="{D98A59EE-EC31-4295-8241-734AA96CF657}" presName="connTx" presStyleLbl="parChTrans1D2" presStyleIdx="1" presStyleCnt="9"/>
      <dgm:spPr/>
      <dgm:t>
        <a:bodyPr/>
        <a:lstStyle/>
        <a:p>
          <a:endParaRPr lang="en-US"/>
        </a:p>
      </dgm:t>
    </dgm:pt>
    <dgm:pt modelId="{722D4F85-05D6-4EFB-BCB1-59DAD6309044}" type="pres">
      <dgm:prSet presAssocID="{04D6FDD4-8EE9-4A55-A4C9-ED97E32386E7}" presName="root2" presStyleCnt="0"/>
      <dgm:spPr/>
    </dgm:pt>
    <dgm:pt modelId="{663EB16F-2993-4CE3-98B3-DA2055114897}" type="pres">
      <dgm:prSet presAssocID="{04D6FDD4-8EE9-4A55-A4C9-ED97E32386E7}" presName="LevelTwoTextNode" presStyleLbl="node2" presStyleIdx="1" presStyleCnt="9" custScaleX="18395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FDA4E6B-3DDC-40D7-93F7-8DE020918CB2}" type="pres">
      <dgm:prSet presAssocID="{04D6FDD4-8EE9-4A55-A4C9-ED97E32386E7}" presName="level3hierChild" presStyleCnt="0"/>
      <dgm:spPr/>
    </dgm:pt>
    <dgm:pt modelId="{F4712EB9-7546-436B-AED9-3D87695CB5C6}" type="pres">
      <dgm:prSet presAssocID="{D1266C04-F525-423C-B2EF-9A5BDAAEA0F4}" presName="conn2-1" presStyleLbl="parChTrans1D2" presStyleIdx="2" presStyleCnt="9"/>
      <dgm:spPr/>
      <dgm:t>
        <a:bodyPr/>
        <a:lstStyle/>
        <a:p>
          <a:endParaRPr lang="en-US"/>
        </a:p>
      </dgm:t>
    </dgm:pt>
    <dgm:pt modelId="{76C8DAEC-F3EA-4FE1-9025-ED4042D9BB26}" type="pres">
      <dgm:prSet presAssocID="{D1266C04-F525-423C-B2EF-9A5BDAAEA0F4}" presName="connTx" presStyleLbl="parChTrans1D2" presStyleIdx="2" presStyleCnt="9"/>
      <dgm:spPr/>
      <dgm:t>
        <a:bodyPr/>
        <a:lstStyle/>
        <a:p>
          <a:endParaRPr lang="en-US"/>
        </a:p>
      </dgm:t>
    </dgm:pt>
    <dgm:pt modelId="{1B0DA6C1-DB4C-4034-A502-8976C0923F18}" type="pres">
      <dgm:prSet presAssocID="{3F48CB7D-AADA-4D63-B8A0-D5A891DF16A8}" presName="root2" presStyleCnt="0"/>
      <dgm:spPr/>
    </dgm:pt>
    <dgm:pt modelId="{87486509-6CF2-400B-9850-BDAC3EA9CA6C}" type="pres">
      <dgm:prSet presAssocID="{3F48CB7D-AADA-4D63-B8A0-D5A891DF16A8}" presName="LevelTwoTextNode" presStyleLbl="node2" presStyleIdx="2" presStyleCnt="9" custScaleX="18395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7193BD1-8A3F-4BCB-8984-0710180438BF}" type="pres">
      <dgm:prSet presAssocID="{3F48CB7D-AADA-4D63-B8A0-D5A891DF16A8}" presName="level3hierChild" presStyleCnt="0"/>
      <dgm:spPr/>
    </dgm:pt>
    <dgm:pt modelId="{88FB9969-0C16-45CF-962C-8848576796C3}" type="pres">
      <dgm:prSet presAssocID="{5641FF83-1282-480C-8CBE-C0568CC6BE4E}" presName="conn2-1" presStyleLbl="parChTrans1D2" presStyleIdx="3" presStyleCnt="9"/>
      <dgm:spPr/>
      <dgm:t>
        <a:bodyPr/>
        <a:lstStyle/>
        <a:p>
          <a:endParaRPr lang="en-US"/>
        </a:p>
      </dgm:t>
    </dgm:pt>
    <dgm:pt modelId="{918EED0C-1880-43A6-8FC3-8649650A7D85}" type="pres">
      <dgm:prSet presAssocID="{5641FF83-1282-480C-8CBE-C0568CC6BE4E}" presName="connTx" presStyleLbl="parChTrans1D2" presStyleIdx="3" presStyleCnt="9"/>
      <dgm:spPr/>
      <dgm:t>
        <a:bodyPr/>
        <a:lstStyle/>
        <a:p>
          <a:endParaRPr lang="en-US"/>
        </a:p>
      </dgm:t>
    </dgm:pt>
    <dgm:pt modelId="{5011D683-DF01-4665-97CC-BDFEAD6C6F95}" type="pres">
      <dgm:prSet presAssocID="{D2DBD353-5D71-489D-9387-07E83D51EC10}" presName="root2" presStyleCnt="0"/>
      <dgm:spPr/>
    </dgm:pt>
    <dgm:pt modelId="{8D240F19-DA23-4458-8508-7E46681F3914}" type="pres">
      <dgm:prSet presAssocID="{D2DBD353-5D71-489D-9387-07E83D51EC10}" presName="LevelTwoTextNode" presStyleLbl="node2" presStyleIdx="3" presStyleCnt="9" custScaleX="18395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51A86FB-366A-4F6D-8D2C-48B2F27E7611}" type="pres">
      <dgm:prSet presAssocID="{D2DBD353-5D71-489D-9387-07E83D51EC10}" presName="level3hierChild" presStyleCnt="0"/>
      <dgm:spPr/>
    </dgm:pt>
    <dgm:pt modelId="{76C244D0-7C75-4AF5-9F8B-CA0CCCD1984F}" type="pres">
      <dgm:prSet presAssocID="{E436B07F-0B59-4157-A02E-12C1DED4F4EC}" presName="conn2-1" presStyleLbl="parChTrans1D3" presStyleIdx="0" presStyleCnt="4"/>
      <dgm:spPr/>
      <dgm:t>
        <a:bodyPr/>
        <a:lstStyle/>
        <a:p>
          <a:endParaRPr lang="en-US"/>
        </a:p>
      </dgm:t>
    </dgm:pt>
    <dgm:pt modelId="{CEFCB409-DF64-45AF-93A1-F8436C7622B7}" type="pres">
      <dgm:prSet presAssocID="{E436B07F-0B59-4157-A02E-12C1DED4F4EC}" presName="connTx" presStyleLbl="parChTrans1D3" presStyleIdx="0" presStyleCnt="4"/>
      <dgm:spPr/>
      <dgm:t>
        <a:bodyPr/>
        <a:lstStyle/>
        <a:p>
          <a:endParaRPr lang="en-US"/>
        </a:p>
      </dgm:t>
    </dgm:pt>
    <dgm:pt modelId="{011B47C1-8D1B-4BE8-95BF-BBA5DB4972DF}" type="pres">
      <dgm:prSet presAssocID="{43905F17-E279-41AF-9F96-D4E5DE91D492}" presName="root2" presStyleCnt="0"/>
      <dgm:spPr/>
    </dgm:pt>
    <dgm:pt modelId="{97B06E51-C224-444F-AAB4-5D821D9A8058}" type="pres">
      <dgm:prSet presAssocID="{43905F17-E279-41AF-9F96-D4E5DE91D492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F59FC8C-A6CA-4266-B517-CFA56E533508}" type="pres">
      <dgm:prSet presAssocID="{43905F17-E279-41AF-9F96-D4E5DE91D492}" presName="level3hierChild" presStyleCnt="0"/>
      <dgm:spPr/>
    </dgm:pt>
    <dgm:pt modelId="{AE364C8A-F659-4176-9339-13B8E5F98A54}" type="pres">
      <dgm:prSet presAssocID="{67D24B43-D775-47E1-8D4E-F1774DA7EEE2}" presName="conn2-1" presStyleLbl="parChTrans1D2" presStyleIdx="4" presStyleCnt="9"/>
      <dgm:spPr/>
      <dgm:t>
        <a:bodyPr/>
        <a:lstStyle/>
        <a:p>
          <a:endParaRPr lang="en-US"/>
        </a:p>
      </dgm:t>
    </dgm:pt>
    <dgm:pt modelId="{B0C284AB-92BA-47D1-BF7E-8192F4281AD2}" type="pres">
      <dgm:prSet presAssocID="{67D24B43-D775-47E1-8D4E-F1774DA7EEE2}" presName="connTx" presStyleLbl="parChTrans1D2" presStyleIdx="4" presStyleCnt="9"/>
      <dgm:spPr/>
      <dgm:t>
        <a:bodyPr/>
        <a:lstStyle/>
        <a:p>
          <a:endParaRPr lang="en-US"/>
        </a:p>
      </dgm:t>
    </dgm:pt>
    <dgm:pt modelId="{936DB101-16DD-4B32-84A7-3D473F01B818}" type="pres">
      <dgm:prSet presAssocID="{EDD180AF-71E1-4486-B8BC-99871ACBFE6C}" presName="root2" presStyleCnt="0"/>
      <dgm:spPr/>
    </dgm:pt>
    <dgm:pt modelId="{DFD2B0A9-58F7-4A34-8D25-181296029398}" type="pres">
      <dgm:prSet presAssocID="{EDD180AF-71E1-4486-B8BC-99871ACBFE6C}" presName="LevelTwoTextNode" presStyleLbl="node2" presStyleIdx="4" presStyleCnt="9" custScaleX="18395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F338E64-0514-4A09-8E7D-98053F388DAC}" type="pres">
      <dgm:prSet presAssocID="{EDD180AF-71E1-4486-B8BC-99871ACBFE6C}" presName="level3hierChild" presStyleCnt="0"/>
      <dgm:spPr/>
    </dgm:pt>
    <dgm:pt modelId="{43642159-4925-4C7A-9593-5B3752517CFB}" type="pres">
      <dgm:prSet presAssocID="{3A80E367-3E99-4264-A95D-5059042F3BC7}" presName="conn2-1" presStyleLbl="parChTrans1D3" presStyleIdx="1" presStyleCnt="4"/>
      <dgm:spPr/>
      <dgm:t>
        <a:bodyPr/>
        <a:lstStyle/>
        <a:p>
          <a:endParaRPr lang="en-US"/>
        </a:p>
      </dgm:t>
    </dgm:pt>
    <dgm:pt modelId="{36489F66-7783-4C07-98A3-E13C04D49F16}" type="pres">
      <dgm:prSet presAssocID="{3A80E367-3E99-4264-A95D-5059042F3BC7}" presName="connTx" presStyleLbl="parChTrans1D3" presStyleIdx="1" presStyleCnt="4"/>
      <dgm:spPr/>
      <dgm:t>
        <a:bodyPr/>
        <a:lstStyle/>
        <a:p>
          <a:endParaRPr lang="en-US"/>
        </a:p>
      </dgm:t>
    </dgm:pt>
    <dgm:pt modelId="{249AE49B-47EE-42DB-BDB3-DB43969B378D}" type="pres">
      <dgm:prSet presAssocID="{6413EB35-3E00-48A2-8A65-573517F522CC}" presName="root2" presStyleCnt="0"/>
      <dgm:spPr/>
    </dgm:pt>
    <dgm:pt modelId="{FA180070-70C2-40FC-A592-E3D90CDFB7E5}" type="pres">
      <dgm:prSet presAssocID="{6413EB35-3E00-48A2-8A65-573517F522CC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BA51E73-43CC-4C23-8752-A43EC0BC0ABA}" type="pres">
      <dgm:prSet presAssocID="{6413EB35-3E00-48A2-8A65-573517F522CC}" presName="level3hierChild" presStyleCnt="0"/>
      <dgm:spPr/>
    </dgm:pt>
    <dgm:pt modelId="{341CDB0C-DA8C-4340-ADC2-61770EB96CA7}" type="pres">
      <dgm:prSet presAssocID="{E37F2EDC-817E-4DF6-BD0F-FEAB1469093A}" presName="conn2-1" presStyleLbl="parChTrans1D3" presStyleIdx="2" presStyleCnt="4"/>
      <dgm:spPr/>
      <dgm:t>
        <a:bodyPr/>
        <a:lstStyle/>
        <a:p>
          <a:endParaRPr lang="en-US"/>
        </a:p>
      </dgm:t>
    </dgm:pt>
    <dgm:pt modelId="{D5213635-FA69-4231-87D1-2CA01EBAC429}" type="pres">
      <dgm:prSet presAssocID="{E37F2EDC-817E-4DF6-BD0F-FEAB1469093A}" presName="connTx" presStyleLbl="parChTrans1D3" presStyleIdx="2" presStyleCnt="4"/>
      <dgm:spPr/>
      <dgm:t>
        <a:bodyPr/>
        <a:lstStyle/>
        <a:p>
          <a:endParaRPr lang="en-US"/>
        </a:p>
      </dgm:t>
    </dgm:pt>
    <dgm:pt modelId="{A4E66EE6-6D12-4E89-95DC-CE654C785AC0}" type="pres">
      <dgm:prSet presAssocID="{6EC582F2-4DA3-4A30-BD3D-386A54AA8BC9}" presName="root2" presStyleCnt="0"/>
      <dgm:spPr/>
    </dgm:pt>
    <dgm:pt modelId="{A855A213-D726-43AC-B1CC-A21696BCD657}" type="pres">
      <dgm:prSet presAssocID="{6EC582F2-4DA3-4A30-BD3D-386A54AA8BC9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95AC29C-E617-4D2F-9151-11CEEB0D9A92}" type="pres">
      <dgm:prSet presAssocID="{6EC582F2-4DA3-4A30-BD3D-386A54AA8BC9}" presName="level3hierChild" presStyleCnt="0"/>
      <dgm:spPr/>
    </dgm:pt>
    <dgm:pt modelId="{2D453DFB-B150-485C-B0D0-523226DBA3FA}" type="pres">
      <dgm:prSet presAssocID="{2D1AA9FA-4222-4A83-9B42-A730F5F59653}" presName="conn2-1" presStyleLbl="parChTrans1D2" presStyleIdx="5" presStyleCnt="9"/>
      <dgm:spPr/>
      <dgm:t>
        <a:bodyPr/>
        <a:lstStyle/>
        <a:p>
          <a:endParaRPr lang="en-US"/>
        </a:p>
      </dgm:t>
    </dgm:pt>
    <dgm:pt modelId="{4EDBF958-95B1-40D5-BC90-B6CC9D417671}" type="pres">
      <dgm:prSet presAssocID="{2D1AA9FA-4222-4A83-9B42-A730F5F59653}" presName="connTx" presStyleLbl="parChTrans1D2" presStyleIdx="5" presStyleCnt="9"/>
      <dgm:spPr/>
      <dgm:t>
        <a:bodyPr/>
        <a:lstStyle/>
        <a:p>
          <a:endParaRPr lang="en-US"/>
        </a:p>
      </dgm:t>
    </dgm:pt>
    <dgm:pt modelId="{1AE873CB-51C8-4791-95FF-02FB1EABD9A4}" type="pres">
      <dgm:prSet presAssocID="{B3D1EA84-D794-490C-8C50-48F29A02029E}" presName="root2" presStyleCnt="0"/>
      <dgm:spPr/>
    </dgm:pt>
    <dgm:pt modelId="{9D6784C9-CFBA-49F4-BF5D-3C77692717EC}" type="pres">
      <dgm:prSet presAssocID="{B3D1EA84-D794-490C-8C50-48F29A02029E}" presName="LevelTwoTextNode" presStyleLbl="node2" presStyleIdx="5" presStyleCnt="9" custScaleX="18395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E6B88D3-CC17-4054-9002-9EC36FC0FFF3}" type="pres">
      <dgm:prSet presAssocID="{B3D1EA84-D794-490C-8C50-48F29A02029E}" presName="level3hierChild" presStyleCnt="0"/>
      <dgm:spPr/>
    </dgm:pt>
    <dgm:pt modelId="{CDA61A5D-B92F-40AC-A7F1-8C87D71B372C}" type="pres">
      <dgm:prSet presAssocID="{886B6962-5A3E-448C-828E-CFDEA986FEA4}" presName="conn2-1" presStyleLbl="parChTrans1D2" presStyleIdx="6" presStyleCnt="9"/>
      <dgm:spPr/>
      <dgm:t>
        <a:bodyPr/>
        <a:lstStyle/>
        <a:p>
          <a:endParaRPr lang="en-US"/>
        </a:p>
      </dgm:t>
    </dgm:pt>
    <dgm:pt modelId="{95EBBF6E-2277-4F0F-BEE2-D25000383458}" type="pres">
      <dgm:prSet presAssocID="{886B6962-5A3E-448C-828E-CFDEA986FEA4}" presName="connTx" presStyleLbl="parChTrans1D2" presStyleIdx="6" presStyleCnt="9"/>
      <dgm:spPr/>
      <dgm:t>
        <a:bodyPr/>
        <a:lstStyle/>
        <a:p>
          <a:endParaRPr lang="en-US"/>
        </a:p>
      </dgm:t>
    </dgm:pt>
    <dgm:pt modelId="{D31C2C20-4691-439C-90EC-96019BD7AC6F}" type="pres">
      <dgm:prSet presAssocID="{2EFC4476-C75A-4DFE-A9BE-F5F231E23BEE}" presName="root2" presStyleCnt="0"/>
      <dgm:spPr/>
    </dgm:pt>
    <dgm:pt modelId="{594E94A3-25CC-4CE3-8518-ABFC27B6C115}" type="pres">
      <dgm:prSet presAssocID="{2EFC4476-C75A-4DFE-A9BE-F5F231E23BEE}" presName="LevelTwoTextNode" presStyleLbl="node2" presStyleIdx="6" presStyleCnt="9" custScaleX="18395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1D22021-0B24-493D-BF61-11E2EF49248D}" type="pres">
      <dgm:prSet presAssocID="{2EFC4476-C75A-4DFE-A9BE-F5F231E23BEE}" presName="level3hierChild" presStyleCnt="0"/>
      <dgm:spPr/>
    </dgm:pt>
    <dgm:pt modelId="{E4E0011D-1A53-418C-87B6-B41658581091}" type="pres">
      <dgm:prSet presAssocID="{D7887209-E604-4A65-A7E5-778034E1A027}" presName="conn2-1" presStyleLbl="parChTrans1D3" presStyleIdx="3" presStyleCnt="4"/>
      <dgm:spPr/>
      <dgm:t>
        <a:bodyPr/>
        <a:lstStyle/>
        <a:p>
          <a:endParaRPr lang="en-US"/>
        </a:p>
      </dgm:t>
    </dgm:pt>
    <dgm:pt modelId="{840DED8A-6E8F-41BC-9D3F-62CDC1D3B485}" type="pres">
      <dgm:prSet presAssocID="{D7887209-E604-4A65-A7E5-778034E1A027}" presName="connTx" presStyleLbl="parChTrans1D3" presStyleIdx="3" presStyleCnt="4"/>
      <dgm:spPr/>
      <dgm:t>
        <a:bodyPr/>
        <a:lstStyle/>
        <a:p>
          <a:endParaRPr lang="en-US"/>
        </a:p>
      </dgm:t>
    </dgm:pt>
    <dgm:pt modelId="{67BF0E4C-5EC8-4E4E-886F-4A379839BC0A}" type="pres">
      <dgm:prSet presAssocID="{B5143D50-D207-477C-AD66-FEC393EECBDD}" presName="root2" presStyleCnt="0"/>
      <dgm:spPr/>
    </dgm:pt>
    <dgm:pt modelId="{9647223F-AA42-4B5A-897C-EED43907890F}" type="pres">
      <dgm:prSet presAssocID="{B5143D50-D207-477C-AD66-FEC393EECBDD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1093DD5-6B6A-406B-80D4-704C240554A5}" type="pres">
      <dgm:prSet presAssocID="{B5143D50-D207-477C-AD66-FEC393EECBDD}" presName="level3hierChild" presStyleCnt="0"/>
      <dgm:spPr/>
    </dgm:pt>
    <dgm:pt modelId="{D5E99A77-E62F-47EE-BE39-80044A17DE97}" type="pres">
      <dgm:prSet presAssocID="{5E7D1DCD-C4A9-4B81-9C16-D505532E828E}" presName="conn2-1" presStyleLbl="parChTrans1D2" presStyleIdx="7" presStyleCnt="9"/>
      <dgm:spPr/>
      <dgm:t>
        <a:bodyPr/>
        <a:lstStyle/>
        <a:p>
          <a:endParaRPr lang="en-US"/>
        </a:p>
      </dgm:t>
    </dgm:pt>
    <dgm:pt modelId="{3EB37603-E26F-41D2-94BB-69A90A67FDC7}" type="pres">
      <dgm:prSet presAssocID="{5E7D1DCD-C4A9-4B81-9C16-D505532E828E}" presName="connTx" presStyleLbl="parChTrans1D2" presStyleIdx="7" presStyleCnt="9"/>
      <dgm:spPr/>
      <dgm:t>
        <a:bodyPr/>
        <a:lstStyle/>
        <a:p>
          <a:endParaRPr lang="en-US"/>
        </a:p>
      </dgm:t>
    </dgm:pt>
    <dgm:pt modelId="{9CF0BDC6-8FE7-4217-AEAD-885F4196B5B4}" type="pres">
      <dgm:prSet presAssocID="{47EBA3B0-CF0F-4867-8864-168AE16C746A}" presName="root2" presStyleCnt="0"/>
      <dgm:spPr/>
    </dgm:pt>
    <dgm:pt modelId="{17DF97F7-AF91-4C14-A613-AE29D31D3947}" type="pres">
      <dgm:prSet presAssocID="{47EBA3B0-CF0F-4867-8864-168AE16C746A}" presName="LevelTwoTextNode" presStyleLbl="node2" presStyleIdx="7" presStyleCnt="9" custScaleX="18395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F8196E6-445F-41E7-88A4-758FCD93466A}" type="pres">
      <dgm:prSet presAssocID="{47EBA3B0-CF0F-4867-8864-168AE16C746A}" presName="level3hierChild" presStyleCnt="0"/>
      <dgm:spPr/>
    </dgm:pt>
    <dgm:pt modelId="{146F5471-5233-44CD-AE8D-98BC6F149C77}" type="pres">
      <dgm:prSet presAssocID="{78619D0B-0278-4AD8-9523-AD92E4EA0A02}" presName="conn2-1" presStyleLbl="parChTrans1D2" presStyleIdx="8" presStyleCnt="9"/>
      <dgm:spPr/>
      <dgm:t>
        <a:bodyPr/>
        <a:lstStyle/>
        <a:p>
          <a:endParaRPr lang="en-US"/>
        </a:p>
      </dgm:t>
    </dgm:pt>
    <dgm:pt modelId="{5B09972E-2F3D-40F2-9E0D-6A31470680EA}" type="pres">
      <dgm:prSet presAssocID="{78619D0B-0278-4AD8-9523-AD92E4EA0A02}" presName="connTx" presStyleLbl="parChTrans1D2" presStyleIdx="8" presStyleCnt="9"/>
      <dgm:spPr/>
      <dgm:t>
        <a:bodyPr/>
        <a:lstStyle/>
        <a:p>
          <a:endParaRPr lang="en-US"/>
        </a:p>
      </dgm:t>
    </dgm:pt>
    <dgm:pt modelId="{CD129B4D-24A5-41C5-B62E-676B8E531D76}" type="pres">
      <dgm:prSet presAssocID="{3730C7D5-0AF1-44D8-9AC6-CBF08B564C22}" presName="root2" presStyleCnt="0"/>
      <dgm:spPr/>
    </dgm:pt>
    <dgm:pt modelId="{0B01E293-DAFF-44A6-BD81-D5ACFCB39A9F}" type="pres">
      <dgm:prSet presAssocID="{3730C7D5-0AF1-44D8-9AC6-CBF08B564C22}" presName="LevelTwoTextNode" presStyleLbl="node2" presStyleIdx="8" presStyleCnt="9" custScaleX="1810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E88EF7F-89D9-44E5-8C99-BF38AE8DA8E6}" type="pres">
      <dgm:prSet presAssocID="{3730C7D5-0AF1-44D8-9AC6-CBF08B564C22}" presName="level3hierChild" presStyleCnt="0"/>
      <dgm:spPr/>
    </dgm:pt>
  </dgm:ptLst>
  <dgm:cxnLst>
    <dgm:cxn modelId="{12130104-8C1D-4BFA-8D38-142321126446}" type="presOf" srcId="{D98A59EE-EC31-4295-8241-734AA96CF657}" destId="{B9790D7B-6C23-48FE-AFE9-604F8EEE95CD}" srcOrd="0" destOrd="0" presId="urn:microsoft.com/office/officeart/2008/layout/HorizontalMultiLevelHierarchy"/>
    <dgm:cxn modelId="{EC29D6DC-0A5C-4CCE-B4CB-8A5CC26DCF89}" type="presOf" srcId="{E436B07F-0B59-4157-A02E-12C1DED4F4EC}" destId="{76C244D0-7C75-4AF5-9F8B-CA0CCCD1984F}" srcOrd="0" destOrd="0" presId="urn:microsoft.com/office/officeart/2008/layout/HorizontalMultiLevelHierarchy"/>
    <dgm:cxn modelId="{5DDAD85A-44CD-47C8-845B-0FAB3CCAAF1C}" type="presOf" srcId="{886B6962-5A3E-448C-828E-CFDEA986FEA4}" destId="{CDA61A5D-B92F-40AC-A7F1-8C87D71B372C}" srcOrd="0" destOrd="0" presId="urn:microsoft.com/office/officeart/2008/layout/HorizontalMultiLevelHierarchy"/>
    <dgm:cxn modelId="{18C4A10E-B508-430F-82C4-B093DDFF11CC}" srcId="{2EFC4476-C75A-4DFE-A9BE-F5F231E23BEE}" destId="{B5143D50-D207-477C-AD66-FEC393EECBDD}" srcOrd="0" destOrd="0" parTransId="{D7887209-E604-4A65-A7E5-778034E1A027}" sibTransId="{17EE0F46-8261-4436-BC89-D1F1D247BF83}"/>
    <dgm:cxn modelId="{3CB9E1FC-6C13-4D9D-B27D-2DEC3553469C}" type="presOf" srcId="{0117C7ED-396B-4213-920D-DB7192F24793}" destId="{14A63B5A-5AE5-470D-919F-C7693073326A}" srcOrd="1" destOrd="0" presId="urn:microsoft.com/office/officeart/2008/layout/HorizontalMultiLevelHierarchy"/>
    <dgm:cxn modelId="{2EB69FA9-F949-46C5-A8F8-C6178FC882A8}" type="presOf" srcId="{0117C7ED-396B-4213-920D-DB7192F24793}" destId="{F7C878B6-3AD0-489B-BDD1-7740A7F51C87}" srcOrd="0" destOrd="0" presId="urn:microsoft.com/office/officeart/2008/layout/HorizontalMultiLevelHierarchy"/>
    <dgm:cxn modelId="{A4C103CF-B431-4610-9C5F-935D258CEB63}" type="presOf" srcId="{BA238853-FAFA-431E-B96E-C9352819F89E}" destId="{1F961CE7-B4A2-4B21-86B4-9808B21A5041}" srcOrd="0" destOrd="0" presId="urn:microsoft.com/office/officeart/2008/layout/HorizontalMultiLevelHierarchy"/>
    <dgm:cxn modelId="{5A79B96D-E5E9-4B51-8F1B-075FC369716A}" srcId="{EDD180AF-71E1-4486-B8BC-99871ACBFE6C}" destId="{6EC582F2-4DA3-4A30-BD3D-386A54AA8BC9}" srcOrd="1" destOrd="0" parTransId="{E37F2EDC-817E-4DF6-BD0F-FEAB1469093A}" sibTransId="{A38B91CF-85D4-4357-9AEF-4D4AE5A7A85F}"/>
    <dgm:cxn modelId="{35660AA9-5956-497B-A644-9A4E221FB022}" type="presOf" srcId="{D7887209-E604-4A65-A7E5-778034E1A027}" destId="{E4E0011D-1A53-418C-87B6-B41658581091}" srcOrd="0" destOrd="0" presId="urn:microsoft.com/office/officeart/2008/layout/HorizontalMultiLevelHierarchy"/>
    <dgm:cxn modelId="{F1556981-E77A-4175-BB3D-65FAB84273B7}" type="presOf" srcId="{78619D0B-0278-4AD8-9523-AD92E4EA0A02}" destId="{5B09972E-2F3D-40F2-9E0D-6A31470680EA}" srcOrd="1" destOrd="0" presId="urn:microsoft.com/office/officeart/2008/layout/HorizontalMultiLevelHierarchy"/>
    <dgm:cxn modelId="{EC3E6E61-8753-4774-8DDC-16B0541E9F89}" srcId="{BA238853-FAFA-431E-B96E-C9352819F89E}" destId="{2EFC4476-C75A-4DFE-A9BE-F5F231E23BEE}" srcOrd="6" destOrd="0" parTransId="{886B6962-5A3E-448C-828E-CFDEA986FEA4}" sibTransId="{5330C74F-244D-435A-966D-EE6C122941DD}"/>
    <dgm:cxn modelId="{909DA9C6-66FA-49AA-824E-6CE4DAA60B46}" type="presOf" srcId="{3A80E367-3E99-4264-A95D-5059042F3BC7}" destId="{43642159-4925-4C7A-9593-5B3752517CFB}" srcOrd="0" destOrd="0" presId="urn:microsoft.com/office/officeart/2008/layout/HorizontalMultiLevelHierarchy"/>
    <dgm:cxn modelId="{74AAC1D3-7AB2-4AC6-AC3F-5C017EC78739}" srcId="{BA238853-FAFA-431E-B96E-C9352819F89E}" destId="{D2DBD353-5D71-489D-9387-07E83D51EC10}" srcOrd="3" destOrd="0" parTransId="{5641FF83-1282-480C-8CBE-C0568CC6BE4E}" sibTransId="{B73CEAF0-D31F-4D6E-BB3A-A95A45751C06}"/>
    <dgm:cxn modelId="{23C9F1C0-9CDC-45B2-A2EA-A8218086BEB2}" type="presOf" srcId="{B5143D50-D207-477C-AD66-FEC393EECBDD}" destId="{9647223F-AA42-4B5A-897C-EED43907890F}" srcOrd="0" destOrd="0" presId="urn:microsoft.com/office/officeart/2008/layout/HorizontalMultiLevelHierarchy"/>
    <dgm:cxn modelId="{A19DD933-542C-4DBE-AADB-1EA893962DC9}" type="presOf" srcId="{886B6962-5A3E-448C-828E-CFDEA986FEA4}" destId="{95EBBF6E-2277-4F0F-BEE2-D25000383458}" srcOrd="1" destOrd="0" presId="urn:microsoft.com/office/officeart/2008/layout/HorizontalMultiLevelHierarchy"/>
    <dgm:cxn modelId="{56DB4151-C663-47BB-B29C-E99C7A16961A}" srcId="{D2DBD353-5D71-489D-9387-07E83D51EC10}" destId="{43905F17-E279-41AF-9F96-D4E5DE91D492}" srcOrd="0" destOrd="0" parTransId="{E436B07F-0B59-4157-A02E-12C1DED4F4EC}" sibTransId="{E4F3397D-AA13-487A-B6F8-8D710F79EB65}"/>
    <dgm:cxn modelId="{39715FD7-2DC8-4A3E-816C-BE3AA7667487}" srcId="{BA238853-FAFA-431E-B96E-C9352819F89E}" destId="{B3D1EA84-D794-490C-8C50-48F29A02029E}" srcOrd="5" destOrd="0" parTransId="{2D1AA9FA-4222-4A83-9B42-A730F5F59653}" sibTransId="{CE79E960-3A24-41A3-80AB-E6A1A66A4167}"/>
    <dgm:cxn modelId="{B91A88A0-8648-44CC-A05C-874AD4876B22}" srcId="{BA238853-FAFA-431E-B96E-C9352819F89E}" destId="{3F48CB7D-AADA-4D63-B8A0-D5A891DF16A8}" srcOrd="2" destOrd="0" parTransId="{D1266C04-F525-423C-B2EF-9A5BDAAEA0F4}" sibTransId="{12F3E26B-6A1B-43AB-AD71-F8E4BA233751}"/>
    <dgm:cxn modelId="{2DF9FC16-6FF6-4C40-B40B-A525C286E4E7}" type="presOf" srcId="{EDD180AF-71E1-4486-B8BC-99871ACBFE6C}" destId="{DFD2B0A9-58F7-4A34-8D25-181296029398}" srcOrd="0" destOrd="0" presId="urn:microsoft.com/office/officeart/2008/layout/HorizontalMultiLevelHierarchy"/>
    <dgm:cxn modelId="{60355DDC-1854-44B3-A4A7-AB92B3DFCE57}" type="presOf" srcId="{2EFC4476-C75A-4DFE-A9BE-F5F231E23BEE}" destId="{594E94A3-25CC-4CE3-8518-ABFC27B6C115}" srcOrd="0" destOrd="0" presId="urn:microsoft.com/office/officeart/2008/layout/HorizontalMultiLevelHierarchy"/>
    <dgm:cxn modelId="{2E43A901-0D22-4132-BD4D-43A252DB814B}" type="presOf" srcId="{6EC582F2-4DA3-4A30-BD3D-386A54AA8BC9}" destId="{A855A213-D726-43AC-B1CC-A21696BCD657}" srcOrd="0" destOrd="0" presId="urn:microsoft.com/office/officeart/2008/layout/HorizontalMultiLevelHierarchy"/>
    <dgm:cxn modelId="{76555893-2A23-4B25-AC1F-5D26318D0660}" type="presOf" srcId="{3730C7D5-0AF1-44D8-9AC6-CBF08B564C22}" destId="{0B01E293-DAFF-44A6-BD81-D5ACFCB39A9F}" srcOrd="0" destOrd="0" presId="urn:microsoft.com/office/officeart/2008/layout/HorizontalMultiLevelHierarchy"/>
    <dgm:cxn modelId="{34B9051A-ACB4-487E-8D4D-0308123B40A0}" type="presOf" srcId="{B3D1EA84-D794-490C-8C50-48F29A02029E}" destId="{9D6784C9-CFBA-49F4-BF5D-3C77692717EC}" srcOrd="0" destOrd="0" presId="urn:microsoft.com/office/officeart/2008/layout/HorizontalMultiLevelHierarchy"/>
    <dgm:cxn modelId="{CD5F2A85-122A-4A77-86B6-39066CE04CC6}" type="presOf" srcId="{3A80E367-3E99-4264-A95D-5059042F3BC7}" destId="{36489F66-7783-4C07-98A3-E13C04D49F16}" srcOrd="1" destOrd="0" presId="urn:microsoft.com/office/officeart/2008/layout/HorizontalMultiLevelHierarchy"/>
    <dgm:cxn modelId="{5C3C30CA-FC87-49EE-9ECA-58C2F77F1A5C}" type="presOf" srcId="{D2DBD353-5D71-489D-9387-07E83D51EC10}" destId="{8D240F19-DA23-4458-8508-7E46681F3914}" srcOrd="0" destOrd="0" presId="urn:microsoft.com/office/officeart/2008/layout/HorizontalMultiLevelHierarchy"/>
    <dgm:cxn modelId="{D1433A5B-ABA9-4154-B8A3-E98272D24176}" type="presOf" srcId="{2D1AA9FA-4222-4A83-9B42-A730F5F59653}" destId="{2D453DFB-B150-485C-B0D0-523226DBA3FA}" srcOrd="0" destOrd="0" presId="urn:microsoft.com/office/officeart/2008/layout/HorizontalMultiLevelHierarchy"/>
    <dgm:cxn modelId="{1003F7DF-C408-4C0A-99CD-8CF96A238129}" type="presOf" srcId="{04D6FDD4-8EE9-4A55-A4C9-ED97E32386E7}" destId="{663EB16F-2993-4CE3-98B3-DA2055114897}" srcOrd="0" destOrd="0" presId="urn:microsoft.com/office/officeart/2008/layout/HorizontalMultiLevelHierarchy"/>
    <dgm:cxn modelId="{9C6D0AB6-8C9A-4425-9E50-97D8689085B3}" srcId="{BA238853-FAFA-431E-B96E-C9352819F89E}" destId="{04D6FDD4-8EE9-4A55-A4C9-ED97E32386E7}" srcOrd="1" destOrd="0" parTransId="{D98A59EE-EC31-4295-8241-734AA96CF657}" sibTransId="{F5C60DCF-5EBB-4DF1-81FE-4202106CADE7}"/>
    <dgm:cxn modelId="{CA430235-08EF-412D-82D5-295818D65D82}" type="presOf" srcId="{67D24B43-D775-47E1-8D4E-F1774DA7EEE2}" destId="{AE364C8A-F659-4176-9339-13B8E5F98A54}" srcOrd="0" destOrd="0" presId="urn:microsoft.com/office/officeart/2008/layout/HorizontalMultiLevelHierarchy"/>
    <dgm:cxn modelId="{22896BA0-88AF-421A-8EF6-C427C43F9BEB}" srcId="{6953FF7B-5130-49F6-8D37-F5E0FE977861}" destId="{BA238853-FAFA-431E-B96E-C9352819F89E}" srcOrd="0" destOrd="0" parTransId="{5B66F245-3D97-4FAA-96F2-3AC266DA543E}" sibTransId="{66DE8B81-5E6A-464F-AA1A-17B7ED362ABC}"/>
    <dgm:cxn modelId="{6311D2F6-F43E-4EBE-8B48-05249687D7B3}" srcId="{EDD180AF-71E1-4486-B8BC-99871ACBFE6C}" destId="{6413EB35-3E00-48A2-8A65-573517F522CC}" srcOrd="0" destOrd="0" parTransId="{3A80E367-3E99-4264-A95D-5059042F3BC7}" sibTransId="{C5B23112-B311-4B84-AD00-FDE12732023E}"/>
    <dgm:cxn modelId="{38CA9416-CE02-4482-AC72-31E56C7EE4E6}" type="presOf" srcId="{47EBA3B0-CF0F-4867-8864-168AE16C746A}" destId="{17DF97F7-AF91-4C14-A613-AE29D31D3947}" srcOrd="0" destOrd="0" presId="urn:microsoft.com/office/officeart/2008/layout/HorizontalMultiLevelHierarchy"/>
    <dgm:cxn modelId="{821C3E37-DEED-4B65-AC6D-A4AAF864CEB4}" srcId="{BA238853-FAFA-431E-B96E-C9352819F89E}" destId="{47EBA3B0-CF0F-4867-8864-168AE16C746A}" srcOrd="7" destOrd="0" parTransId="{5E7D1DCD-C4A9-4B81-9C16-D505532E828E}" sibTransId="{E66F0FE0-A223-467A-8A50-74C2E7BC2AB6}"/>
    <dgm:cxn modelId="{DBF171C5-BE90-44E3-9472-FB63737F2FB7}" srcId="{BA238853-FAFA-431E-B96E-C9352819F89E}" destId="{ADD5B4CE-D62F-4A19-9588-B3534D281ADC}" srcOrd="0" destOrd="0" parTransId="{0117C7ED-396B-4213-920D-DB7192F24793}" sibTransId="{1A4CCBB0-BC34-40C4-B46A-91730675631B}"/>
    <dgm:cxn modelId="{B71DC1EE-5CFF-4ECD-846F-4672D0FAB5BC}" type="presOf" srcId="{6413EB35-3E00-48A2-8A65-573517F522CC}" destId="{FA180070-70C2-40FC-A592-E3D90CDFB7E5}" srcOrd="0" destOrd="0" presId="urn:microsoft.com/office/officeart/2008/layout/HorizontalMultiLevelHierarchy"/>
    <dgm:cxn modelId="{F4EF7580-2452-45F9-A6BE-DF132E920084}" srcId="{BA238853-FAFA-431E-B96E-C9352819F89E}" destId="{3730C7D5-0AF1-44D8-9AC6-CBF08B564C22}" srcOrd="8" destOrd="0" parTransId="{78619D0B-0278-4AD8-9523-AD92E4EA0A02}" sibTransId="{FBBD3E4C-14BF-4FE3-8FF8-45B067B0A034}"/>
    <dgm:cxn modelId="{E133BD69-8954-4F5A-AABF-291E19C2B550}" type="presOf" srcId="{ADD5B4CE-D62F-4A19-9588-B3534D281ADC}" destId="{99C549D4-916E-44CA-A89F-C5658E74DA7F}" srcOrd="0" destOrd="0" presId="urn:microsoft.com/office/officeart/2008/layout/HorizontalMultiLevelHierarchy"/>
    <dgm:cxn modelId="{DF28D626-643B-42A5-9F8D-9919CE772271}" type="presOf" srcId="{D98A59EE-EC31-4295-8241-734AA96CF657}" destId="{8AE09EA7-15E4-45C6-9E59-BCF997F75D2A}" srcOrd="1" destOrd="0" presId="urn:microsoft.com/office/officeart/2008/layout/HorizontalMultiLevelHierarchy"/>
    <dgm:cxn modelId="{3C7AC3A4-A764-49E2-8ED7-D3C1226A1383}" type="presOf" srcId="{3F48CB7D-AADA-4D63-B8A0-D5A891DF16A8}" destId="{87486509-6CF2-400B-9850-BDAC3EA9CA6C}" srcOrd="0" destOrd="0" presId="urn:microsoft.com/office/officeart/2008/layout/HorizontalMultiLevelHierarchy"/>
    <dgm:cxn modelId="{A019F1C9-E0D2-4512-BE34-01CADF678F16}" type="presOf" srcId="{6953FF7B-5130-49F6-8D37-F5E0FE977861}" destId="{ED9E51BA-779A-4009-A7F9-60CAC5A11226}" srcOrd="0" destOrd="0" presId="urn:microsoft.com/office/officeart/2008/layout/HorizontalMultiLevelHierarchy"/>
    <dgm:cxn modelId="{8B715163-9866-4A5A-8A46-5FA101720AEB}" srcId="{BA238853-FAFA-431E-B96E-C9352819F89E}" destId="{EDD180AF-71E1-4486-B8BC-99871ACBFE6C}" srcOrd="4" destOrd="0" parTransId="{67D24B43-D775-47E1-8D4E-F1774DA7EEE2}" sibTransId="{689E3811-E6D8-4A4F-801F-1F6E44530AD2}"/>
    <dgm:cxn modelId="{D442EEF0-E40A-40DB-A5F8-BDE89C1F0C53}" type="presOf" srcId="{5641FF83-1282-480C-8CBE-C0568CC6BE4E}" destId="{88FB9969-0C16-45CF-962C-8848576796C3}" srcOrd="0" destOrd="0" presId="urn:microsoft.com/office/officeart/2008/layout/HorizontalMultiLevelHierarchy"/>
    <dgm:cxn modelId="{24C6BDFE-6D1A-413F-B678-A81F8141CFEB}" type="presOf" srcId="{D7887209-E604-4A65-A7E5-778034E1A027}" destId="{840DED8A-6E8F-41BC-9D3F-62CDC1D3B485}" srcOrd="1" destOrd="0" presId="urn:microsoft.com/office/officeart/2008/layout/HorizontalMultiLevelHierarchy"/>
    <dgm:cxn modelId="{1412ADDB-6460-400C-B020-4E495A8B970B}" type="presOf" srcId="{5E7D1DCD-C4A9-4B81-9C16-D505532E828E}" destId="{D5E99A77-E62F-47EE-BE39-80044A17DE97}" srcOrd="0" destOrd="0" presId="urn:microsoft.com/office/officeart/2008/layout/HorizontalMultiLevelHierarchy"/>
    <dgm:cxn modelId="{F5AF72E3-59BD-49D7-954E-FD19E75231A4}" type="presOf" srcId="{D1266C04-F525-423C-B2EF-9A5BDAAEA0F4}" destId="{F4712EB9-7546-436B-AED9-3D87695CB5C6}" srcOrd="0" destOrd="0" presId="urn:microsoft.com/office/officeart/2008/layout/HorizontalMultiLevelHierarchy"/>
    <dgm:cxn modelId="{1FB26645-5DD1-4BD2-ACA2-F41F07912365}" type="presOf" srcId="{E37F2EDC-817E-4DF6-BD0F-FEAB1469093A}" destId="{D5213635-FA69-4231-87D1-2CA01EBAC429}" srcOrd="1" destOrd="0" presId="urn:microsoft.com/office/officeart/2008/layout/HorizontalMultiLevelHierarchy"/>
    <dgm:cxn modelId="{09D71C9D-BDC4-4BBE-B48D-9B5D7DCC2BE9}" type="presOf" srcId="{78619D0B-0278-4AD8-9523-AD92E4EA0A02}" destId="{146F5471-5233-44CD-AE8D-98BC6F149C77}" srcOrd="0" destOrd="0" presId="urn:microsoft.com/office/officeart/2008/layout/HorizontalMultiLevelHierarchy"/>
    <dgm:cxn modelId="{0AEA60A9-CEB2-4071-A702-A480FA694870}" type="presOf" srcId="{E436B07F-0B59-4157-A02E-12C1DED4F4EC}" destId="{CEFCB409-DF64-45AF-93A1-F8436C7622B7}" srcOrd="1" destOrd="0" presId="urn:microsoft.com/office/officeart/2008/layout/HorizontalMultiLevelHierarchy"/>
    <dgm:cxn modelId="{68564FB2-6350-471D-9552-2B6D2F660373}" type="presOf" srcId="{5E7D1DCD-C4A9-4B81-9C16-D505532E828E}" destId="{3EB37603-E26F-41D2-94BB-69A90A67FDC7}" srcOrd="1" destOrd="0" presId="urn:microsoft.com/office/officeart/2008/layout/HorizontalMultiLevelHierarchy"/>
    <dgm:cxn modelId="{F68556B7-192B-470E-87F4-D05130B51DCF}" type="presOf" srcId="{2D1AA9FA-4222-4A83-9B42-A730F5F59653}" destId="{4EDBF958-95B1-40D5-BC90-B6CC9D417671}" srcOrd="1" destOrd="0" presId="urn:microsoft.com/office/officeart/2008/layout/HorizontalMultiLevelHierarchy"/>
    <dgm:cxn modelId="{C1B975FD-F50A-4202-9F28-C2E239826323}" type="presOf" srcId="{5641FF83-1282-480C-8CBE-C0568CC6BE4E}" destId="{918EED0C-1880-43A6-8FC3-8649650A7D85}" srcOrd="1" destOrd="0" presId="urn:microsoft.com/office/officeart/2008/layout/HorizontalMultiLevelHierarchy"/>
    <dgm:cxn modelId="{66C92014-2A29-4895-AD13-8D4F8336A09F}" type="presOf" srcId="{D1266C04-F525-423C-B2EF-9A5BDAAEA0F4}" destId="{76C8DAEC-F3EA-4FE1-9025-ED4042D9BB26}" srcOrd="1" destOrd="0" presId="urn:microsoft.com/office/officeart/2008/layout/HorizontalMultiLevelHierarchy"/>
    <dgm:cxn modelId="{A410B997-22B4-4AB3-8D88-DBFDCBF05274}" type="presOf" srcId="{67D24B43-D775-47E1-8D4E-F1774DA7EEE2}" destId="{B0C284AB-92BA-47D1-BF7E-8192F4281AD2}" srcOrd="1" destOrd="0" presId="urn:microsoft.com/office/officeart/2008/layout/HorizontalMultiLevelHierarchy"/>
    <dgm:cxn modelId="{798094A7-AF3C-4EA6-851B-A1D5DCBDC15D}" type="presOf" srcId="{43905F17-E279-41AF-9F96-D4E5DE91D492}" destId="{97B06E51-C224-444F-AAB4-5D821D9A8058}" srcOrd="0" destOrd="0" presId="urn:microsoft.com/office/officeart/2008/layout/HorizontalMultiLevelHierarchy"/>
    <dgm:cxn modelId="{02D217D9-BC91-4DBC-B8A0-A762DCD950F5}" type="presOf" srcId="{E37F2EDC-817E-4DF6-BD0F-FEAB1469093A}" destId="{341CDB0C-DA8C-4340-ADC2-61770EB96CA7}" srcOrd="0" destOrd="0" presId="urn:microsoft.com/office/officeart/2008/layout/HorizontalMultiLevelHierarchy"/>
    <dgm:cxn modelId="{FF5FFAC2-DEFF-4A80-AC93-D5644C8A6114}" type="presParOf" srcId="{ED9E51BA-779A-4009-A7F9-60CAC5A11226}" destId="{126A1568-89DE-4177-9842-86FC13949A9A}" srcOrd="0" destOrd="0" presId="urn:microsoft.com/office/officeart/2008/layout/HorizontalMultiLevelHierarchy"/>
    <dgm:cxn modelId="{6936AECD-F35E-42D5-90BC-9602801E9B51}" type="presParOf" srcId="{126A1568-89DE-4177-9842-86FC13949A9A}" destId="{1F961CE7-B4A2-4B21-86B4-9808B21A5041}" srcOrd="0" destOrd="0" presId="urn:microsoft.com/office/officeart/2008/layout/HorizontalMultiLevelHierarchy"/>
    <dgm:cxn modelId="{04856B9F-918C-47BF-8648-C26ED71180B3}" type="presParOf" srcId="{126A1568-89DE-4177-9842-86FC13949A9A}" destId="{0063CA93-4DCE-4A69-B400-FFDA95F1BFF6}" srcOrd="1" destOrd="0" presId="urn:microsoft.com/office/officeart/2008/layout/HorizontalMultiLevelHierarchy"/>
    <dgm:cxn modelId="{888869FF-DDAA-4405-80EC-76164533CF4F}" type="presParOf" srcId="{0063CA93-4DCE-4A69-B400-FFDA95F1BFF6}" destId="{F7C878B6-3AD0-489B-BDD1-7740A7F51C87}" srcOrd="0" destOrd="0" presId="urn:microsoft.com/office/officeart/2008/layout/HorizontalMultiLevelHierarchy"/>
    <dgm:cxn modelId="{01E83B5B-A674-4F83-80CE-1FC7ED60312B}" type="presParOf" srcId="{F7C878B6-3AD0-489B-BDD1-7740A7F51C87}" destId="{14A63B5A-5AE5-470D-919F-C7693073326A}" srcOrd="0" destOrd="0" presId="urn:microsoft.com/office/officeart/2008/layout/HorizontalMultiLevelHierarchy"/>
    <dgm:cxn modelId="{72C0017B-E753-4F84-9364-06F12496DED2}" type="presParOf" srcId="{0063CA93-4DCE-4A69-B400-FFDA95F1BFF6}" destId="{0401A89C-6C1E-4BA6-8B88-3E4389F508FA}" srcOrd="1" destOrd="0" presId="urn:microsoft.com/office/officeart/2008/layout/HorizontalMultiLevelHierarchy"/>
    <dgm:cxn modelId="{EADC092B-E697-47D9-93E5-832F86D7BAE2}" type="presParOf" srcId="{0401A89C-6C1E-4BA6-8B88-3E4389F508FA}" destId="{99C549D4-916E-44CA-A89F-C5658E74DA7F}" srcOrd="0" destOrd="0" presId="urn:microsoft.com/office/officeart/2008/layout/HorizontalMultiLevelHierarchy"/>
    <dgm:cxn modelId="{069419E9-AB55-4226-9B8D-539A34F6DD15}" type="presParOf" srcId="{0401A89C-6C1E-4BA6-8B88-3E4389F508FA}" destId="{BAD392A1-1703-41FE-872B-AC37C4F1B2E0}" srcOrd="1" destOrd="0" presId="urn:microsoft.com/office/officeart/2008/layout/HorizontalMultiLevelHierarchy"/>
    <dgm:cxn modelId="{484ECA19-9AE0-4A2C-B1CC-EC64F5E728F1}" type="presParOf" srcId="{0063CA93-4DCE-4A69-B400-FFDA95F1BFF6}" destId="{B9790D7B-6C23-48FE-AFE9-604F8EEE95CD}" srcOrd="2" destOrd="0" presId="urn:microsoft.com/office/officeart/2008/layout/HorizontalMultiLevelHierarchy"/>
    <dgm:cxn modelId="{D98C470E-21A5-4835-9547-B08D5D4EF3CF}" type="presParOf" srcId="{B9790D7B-6C23-48FE-AFE9-604F8EEE95CD}" destId="{8AE09EA7-15E4-45C6-9E59-BCF997F75D2A}" srcOrd="0" destOrd="0" presId="urn:microsoft.com/office/officeart/2008/layout/HorizontalMultiLevelHierarchy"/>
    <dgm:cxn modelId="{893F05DE-BC9D-432D-8C0F-70DDBAB81FB4}" type="presParOf" srcId="{0063CA93-4DCE-4A69-B400-FFDA95F1BFF6}" destId="{722D4F85-05D6-4EFB-BCB1-59DAD6309044}" srcOrd="3" destOrd="0" presId="urn:microsoft.com/office/officeart/2008/layout/HorizontalMultiLevelHierarchy"/>
    <dgm:cxn modelId="{33EF1F17-24C0-4395-98AE-4A4B219AE3DB}" type="presParOf" srcId="{722D4F85-05D6-4EFB-BCB1-59DAD6309044}" destId="{663EB16F-2993-4CE3-98B3-DA2055114897}" srcOrd="0" destOrd="0" presId="urn:microsoft.com/office/officeart/2008/layout/HorizontalMultiLevelHierarchy"/>
    <dgm:cxn modelId="{0810918F-ECC2-4452-9AF7-8E01481516EA}" type="presParOf" srcId="{722D4F85-05D6-4EFB-BCB1-59DAD6309044}" destId="{FFDA4E6B-3DDC-40D7-93F7-8DE020918CB2}" srcOrd="1" destOrd="0" presId="urn:microsoft.com/office/officeart/2008/layout/HorizontalMultiLevelHierarchy"/>
    <dgm:cxn modelId="{098D4C79-0C7A-4A35-A336-64D4055A30D3}" type="presParOf" srcId="{0063CA93-4DCE-4A69-B400-FFDA95F1BFF6}" destId="{F4712EB9-7546-436B-AED9-3D87695CB5C6}" srcOrd="4" destOrd="0" presId="urn:microsoft.com/office/officeart/2008/layout/HorizontalMultiLevelHierarchy"/>
    <dgm:cxn modelId="{CDE0E1A9-38DD-4D60-92A3-38697427A371}" type="presParOf" srcId="{F4712EB9-7546-436B-AED9-3D87695CB5C6}" destId="{76C8DAEC-F3EA-4FE1-9025-ED4042D9BB26}" srcOrd="0" destOrd="0" presId="urn:microsoft.com/office/officeart/2008/layout/HorizontalMultiLevelHierarchy"/>
    <dgm:cxn modelId="{A526C2D0-3DE9-4FF1-9D18-1DB4079B026D}" type="presParOf" srcId="{0063CA93-4DCE-4A69-B400-FFDA95F1BFF6}" destId="{1B0DA6C1-DB4C-4034-A502-8976C0923F18}" srcOrd="5" destOrd="0" presId="urn:microsoft.com/office/officeart/2008/layout/HorizontalMultiLevelHierarchy"/>
    <dgm:cxn modelId="{156D74AD-BC7E-43F0-A043-81C2526449F6}" type="presParOf" srcId="{1B0DA6C1-DB4C-4034-A502-8976C0923F18}" destId="{87486509-6CF2-400B-9850-BDAC3EA9CA6C}" srcOrd="0" destOrd="0" presId="urn:microsoft.com/office/officeart/2008/layout/HorizontalMultiLevelHierarchy"/>
    <dgm:cxn modelId="{AB294CD0-0360-45F6-9DAF-D0261421226C}" type="presParOf" srcId="{1B0DA6C1-DB4C-4034-A502-8976C0923F18}" destId="{07193BD1-8A3F-4BCB-8984-0710180438BF}" srcOrd="1" destOrd="0" presId="urn:microsoft.com/office/officeart/2008/layout/HorizontalMultiLevelHierarchy"/>
    <dgm:cxn modelId="{97DFA699-7BB1-4ED1-9FD9-9DE52788222D}" type="presParOf" srcId="{0063CA93-4DCE-4A69-B400-FFDA95F1BFF6}" destId="{88FB9969-0C16-45CF-962C-8848576796C3}" srcOrd="6" destOrd="0" presId="urn:microsoft.com/office/officeart/2008/layout/HorizontalMultiLevelHierarchy"/>
    <dgm:cxn modelId="{75CF5B31-A56C-4775-9440-0E9476DBBEA9}" type="presParOf" srcId="{88FB9969-0C16-45CF-962C-8848576796C3}" destId="{918EED0C-1880-43A6-8FC3-8649650A7D85}" srcOrd="0" destOrd="0" presId="urn:microsoft.com/office/officeart/2008/layout/HorizontalMultiLevelHierarchy"/>
    <dgm:cxn modelId="{A8B93847-0966-4003-90CF-497E616BF6D1}" type="presParOf" srcId="{0063CA93-4DCE-4A69-B400-FFDA95F1BFF6}" destId="{5011D683-DF01-4665-97CC-BDFEAD6C6F95}" srcOrd="7" destOrd="0" presId="urn:microsoft.com/office/officeart/2008/layout/HorizontalMultiLevelHierarchy"/>
    <dgm:cxn modelId="{3C032A9B-B2ED-4728-8E8A-A7144D444D22}" type="presParOf" srcId="{5011D683-DF01-4665-97CC-BDFEAD6C6F95}" destId="{8D240F19-DA23-4458-8508-7E46681F3914}" srcOrd="0" destOrd="0" presId="urn:microsoft.com/office/officeart/2008/layout/HorizontalMultiLevelHierarchy"/>
    <dgm:cxn modelId="{2C007E65-4C54-4B68-8C37-493754D5079A}" type="presParOf" srcId="{5011D683-DF01-4665-97CC-BDFEAD6C6F95}" destId="{D51A86FB-366A-4F6D-8D2C-48B2F27E7611}" srcOrd="1" destOrd="0" presId="urn:microsoft.com/office/officeart/2008/layout/HorizontalMultiLevelHierarchy"/>
    <dgm:cxn modelId="{93B2B929-D527-4F9A-8A5F-1745C0E8E697}" type="presParOf" srcId="{D51A86FB-366A-4F6D-8D2C-48B2F27E7611}" destId="{76C244D0-7C75-4AF5-9F8B-CA0CCCD1984F}" srcOrd="0" destOrd="0" presId="urn:microsoft.com/office/officeart/2008/layout/HorizontalMultiLevelHierarchy"/>
    <dgm:cxn modelId="{0ADE1FC5-A39C-43DB-B468-39371E1D93F8}" type="presParOf" srcId="{76C244D0-7C75-4AF5-9F8B-CA0CCCD1984F}" destId="{CEFCB409-DF64-45AF-93A1-F8436C7622B7}" srcOrd="0" destOrd="0" presId="urn:microsoft.com/office/officeart/2008/layout/HorizontalMultiLevelHierarchy"/>
    <dgm:cxn modelId="{8B3B719A-440F-4FAE-AF05-7F7E1A547823}" type="presParOf" srcId="{D51A86FB-366A-4F6D-8D2C-48B2F27E7611}" destId="{011B47C1-8D1B-4BE8-95BF-BBA5DB4972DF}" srcOrd="1" destOrd="0" presId="urn:microsoft.com/office/officeart/2008/layout/HorizontalMultiLevelHierarchy"/>
    <dgm:cxn modelId="{2ABE249D-D163-4B46-8ED7-AAA0892B9DFF}" type="presParOf" srcId="{011B47C1-8D1B-4BE8-95BF-BBA5DB4972DF}" destId="{97B06E51-C224-444F-AAB4-5D821D9A8058}" srcOrd="0" destOrd="0" presId="urn:microsoft.com/office/officeart/2008/layout/HorizontalMultiLevelHierarchy"/>
    <dgm:cxn modelId="{F59A39C0-2F94-4127-A3EF-CBC1554FF2EB}" type="presParOf" srcId="{011B47C1-8D1B-4BE8-95BF-BBA5DB4972DF}" destId="{2F59FC8C-A6CA-4266-B517-CFA56E533508}" srcOrd="1" destOrd="0" presId="urn:microsoft.com/office/officeart/2008/layout/HorizontalMultiLevelHierarchy"/>
    <dgm:cxn modelId="{5E0BDC9C-1FE3-4432-82B1-B7CE98DD4127}" type="presParOf" srcId="{0063CA93-4DCE-4A69-B400-FFDA95F1BFF6}" destId="{AE364C8A-F659-4176-9339-13B8E5F98A54}" srcOrd="8" destOrd="0" presId="urn:microsoft.com/office/officeart/2008/layout/HorizontalMultiLevelHierarchy"/>
    <dgm:cxn modelId="{56132FFF-08AE-413D-88AB-5BD8680C0E3C}" type="presParOf" srcId="{AE364C8A-F659-4176-9339-13B8E5F98A54}" destId="{B0C284AB-92BA-47D1-BF7E-8192F4281AD2}" srcOrd="0" destOrd="0" presId="urn:microsoft.com/office/officeart/2008/layout/HorizontalMultiLevelHierarchy"/>
    <dgm:cxn modelId="{8558296B-A0D6-4B9F-9529-406825D14051}" type="presParOf" srcId="{0063CA93-4DCE-4A69-B400-FFDA95F1BFF6}" destId="{936DB101-16DD-4B32-84A7-3D473F01B818}" srcOrd="9" destOrd="0" presId="urn:microsoft.com/office/officeart/2008/layout/HorizontalMultiLevelHierarchy"/>
    <dgm:cxn modelId="{26CB7D17-BB2D-4DCC-BE6B-BC0326BD6D6C}" type="presParOf" srcId="{936DB101-16DD-4B32-84A7-3D473F01B818}" destId="{DFD2B0A9-58F7-4A34-8D25-181296029398}" srcOrd="0" destOrd="0" presId="urn:microsoft.com/office/officeart/2008/layout/HorizontalMultiLevelHierarchy"/>
    <dgm:cxn modelId="{34491739-79EF-4412-8835-B704DA1B054D}" type="presParOf" srcId="{936DB101-16DD-4B32-84A7-3D473F01B818}" destId="{6F338E64-0514-4A09-8E7D-98053F388DAC}" srcOrd="1" destOrd="0" presId="urn:microsoft.com/office/officeart/2008/layout/HorizontalMultiLevelHierarchy"/>
    <dgm:cxn modelId="{81B70BA8-4557-4680-9D62-61784931FC9A}" type="presParOf" srcId="{6F338E64-0514-4A09-8E7D-98053F388DAC}" destId="{43642159-4925-4C7A-9593-5B3752517CFB}" srcOrd="0" destOrd="0" presId="urn:microsoft.com/office/officeart/2008/layout/HorizontalMultiLevelHierarchy"/>
    <dgm:cxn modelId="{0971FA8B-CD50-4DA6-B0A2-9D68C5F0F175}" type="presParOf" srcId="{43642159-4925-4C7A-9593-5B3752517CFB}" destId="{36489F66-7783-4C07-98A3-E13C04D49F16}" srcOrd="0" destOrd="0" presId="urn:microsoft.com/office/officeart/2008/layout/HorizontalMultiLevelHierarchy"/>
    <dgm:cxn modelId="{4FD16770-008C-4521-BD5F-E6F3C59ADFEE}" type="presParOf" srcId="{6F338E64-0514-4A09-8E7D-98053F388DAC}" destId="{249AE49B-47EE-42DB-BDB3-DB43969B378D}" srcOrd="1" destOrd="0" presId="urn:microsoft.com/office/officeart/2008/layout/HorizontalMultiLevelHierarchy"/>
    <dgm:cxn modelId="{1EE1315D-D993-445C-890C-7518CF9F408A}" type="presParOf" srcId="{249AE49B-47EE-42DB-BDB3-DB43969B378D}" destId="{FA180070-70C2-40FC-A592-E3D90CDFB7E5}" srcOrd="0" destOrd="0" presId="urn:microsoft.com/office/officeart/2008/layout/HorizontalMultiLevelHierarchy"/>
    <dgm:cxn modelId="{479E4B77-5481-4716-971E-551FB452F3F0}" type="presParOf" srcId="{249AE49B-47EE-42DB-BDB3-DB43969B378D}" destId="{9BA51E73-43CC-4C23-8752-A43EC0BC0ABA}" srcOrd="1" destOrd="0" presId="urn:microsoft.com/office/officeart/2008/layout/HorizontalMultiLevelHierarchy"/>
    <dgm:cxn modelId="{2B5DD0EA-245F-4858-AA51-A74746F9FB54}" type="presParOf" srcId="{6F338E64-0514-4A09-8E7D-98053F388DAC}" destId="{341CDB0C-DA8C-4340-ADC2-61770EB96CA7}" srcOrd="2" destOrd="0" presId="urn:microsoft.com/office/officeart/2008/layout/HorizontalMultiLevelHierarchy"/>
    <dgm:cxn modelId="{017B4867-9528-4117-821E-47EDB8CC0CF0}" type="presParOf" srcId="{341CDB0C-DA8C-4340-ADC2-61770EB96CA7}" destId="{D5213635-FA69-4231-87D1-2CA01EBAC429}" srcOrd="0" destOrd="0" presId="urn:microsoft.com/office/officeart/2008/layout/HorizontalMultiLevelHierarchy"/>
    <dgm:cxn modelId="{B23AA919-5D56-40EE-B8D9-E401A5CCA2BF}" type="presParOf" srcId="{6F338E64-0514-4A09-8E7D-98053F388DAC}" destId="{A4E66EE6-6D12-4E89-95DC-CE654C785AC0}" srcOrd="3" destOrd="0" presId="urn:microsoft.com/office/officeart/2008/layout/HorizontalMultiLevelHierarchy"/>
    <dgm:cxn modelId="{7514DE40-57B9-4532-A47C-D3EDCC709AD8}" type="presParOf" srcId="{A4E66EE6-6D12-4E89-95DC-CE654C785AC0}" destId="{A855A213-D726-43AC-B1CC-A21696BCD657}" srcOrd="0" destOrd="0" presId="urn:microsoft.com/office/officeart/2008/layout/HorizontalMultiLevelHierarchy"/>
    <dgm:cxn modelId="{4D472724-ED04-4096-BA83-D1C799A58A66}" type="presParOf" srcId="{A4E66EE6-6D12-4E89-95DC-CE654C785AC0}" destId="{195AC29C-E617-4D2F-9151-11CEEB0D9A92}" srcOrd="1" destOrd="0" presId="urn:microsoft.com/office/officeart/2008/layout/HorizontalMultiLevelHierarchy"/>
    <dgm:cxn modelId="{ABBE6451-2D0F-46EE-918F-8CB6C7A25BFE}" type="presParOf" srcId="{0063CA93-4DCE-4A69-B400-FFDA95F1BFF6}" destId="{2D453DFB-B150-485C-B0D0-523226DBA3FA}" srcOrd="10" destOrd="0" presId="urn:microsoft.com/office/officeart/2008/layout/HorizontalMultiLevelHierarchy"/>
    <dgm:cxn modelId="{3DF56B69-7DA2-4F19-96F9-392A288FD876}" type="presParOf" srcId="{2D453DFB-B150-485C-B0D0-523226DBA3FA}" destId="{4EDBF958-95B1-40D5-BC90-B6CC9D417671}" srcOrd="0" destOrd="0" presId="urn:microsoft.com/office/officeart/2008/layout/HorizontalMultiLevelHierarchy"/>
    <dgm:cxn modelId="{2D076297-9DF2-4FB9-A3E0-DDBBCE55512F}" type="presParOf" srcId="{0063CA93-4DCE-4A69-B400-FFDA95F1BFF6}" destId="{1AE873CB-51C8-4791-95FF-02FB1EABD9A4}" srcOrd="11" destOrd="0" presId="urn:microsoft.com/office/officeart/2008/layout/HorizontalMultiLevelHierarchy"/>
    <dgm:cxn modelId="{8A2A929A-5F67-45A6-A970-9204FAF132A9}" type="presParOf" srcId="{1AE873CB-51C8-4791-95FF-02FB1EABD9A4}" destId="{9D6784C9-CFBA-49F4-BF5D-3C77692717EC}" srcOrd="0" destOrd="0" presId="urn:microsoft.com/office/officeart/2008/layout/HorizontalMultiLevelHierarchy"/>
    <dgm:cxn modelId="{D88B71BA-F3B0-4688-8C79-9CDD2F5A4832}" type="presParOf" srcId="{1AE873CB-51C8-4791-95FF-02FB1EABD9A4}" destId="{1E6B88D3-CC17-4054-9002-9EC36FC0FFF3}" srcOrd="1" destOrd="0" presId="urn:microsoft.com/office/officeart/2008/layout/HorizontalMultiLevelHierarchy"/>
    <dgm:cxn modelId="{292B1D8B-7D61-49F8-988E-F41952163843}" type="presParOf" srcId="{0063CA93-4DCE-4A69-B400-FFDA95F1BFF6}" destId="{CDA61A5D-B92F-40AC-A7F1-8C87D71B372C}" srcOrd="12" destOrd="0" presId="urn:microsoft.com/office/officeart/2008/layout/HorizontalMultiLevelHierarchy"/>
    <dgm:cxn modelId="{4F035AC0-C216-4766-B227-0B670A33B358}" type="presParOf" srcId="{CDA61A5D-B92F-40AC-A7F1-8C87D71B372C}" destId="{95EBBF6E-2277-4F0F-BEE2-D25000383458}" srcOrd="0" destOrd="0" presId="urn:microsoft.com/office/officeart/2008/layout/HorizontalMultiLevelHierarchy"/>
    <dgm:cxn modelId="{BBD9D1B5-43F7-45A9-840D-992C63973642}" type="presParOf" srcId="{0063CA93-4DCE-4A69-B400-FFDA95F1BFF6}" destId="{D31C2C20-4691-439C-90EC-96019BD7AC6F}" srcOrd="13" destOrd="0" presId="urn:microsoft.com/office/officeart/2008/layout/HorizontalMultiLevelHierarchy"/>
    <dgm:cxn modelId="{D212386B-3BBE-4179-A650-9837E1050209}" type="presParOf" srcId="{D31C2C20-4691-439C-90EC-96019BD7AC6F}" destId="{594E94A3-25CC-4CE3-8518-ABFC27B6C115}" srcOrd="0" destOrd="0" presId="urn:microsoft.com/office/officeart/2008/layout/HorizontalMultiLevelHierarchy"/>
    <dgm:cxn modelId="{82C20484-D6E0-45D9-88CD-1A1A0A7FBE53}" type="presParOf" srcId="{D31C2C20-4691-439C-90EC-96019BD7AC6F}" destId="{A1D22021-0B24-493D-BF61-11E2EF49248D}" srcOrd="1" destOrd="0" presId="urn:microsoft.com/office/officeart/2008/layout/HorizontalMultiLevelHierarchy"/>
    <dgm:cxn modelId="{B7197A3D-4747-4861-9CB5-2B5F6F4DA4F6}" type="presParOf" srcId="{A1D22021-0B24-493D-BF61-11E2EF49248D}" destId="{E4E0011D-1A53-418C-87B6-B41658581091}" srcOrd="0" destOrd="0" presId="urn:microsoft.com/office/officeart/2008/layout/HorizontalMultiLevelHierarchy"/>
    <dgm:cxn modelId="{44721F85-A99E-4987-B2F0-1669F4EA7381}" type="presParOf" srcId="{E4E0011D-1A53-418C-87B6-B41658581091}" destId="{840DED8A-6E8F-41BC-9D3F-62CDC1D3B485}" srcOrd="0" destOrd="0" presId="urn:microsoft.com/office/officeart/2008/layout/HorizontalMultiLevelHierarchy"/>
    <dgm:cxn modelId="{0376DBD8-FBA6-4580-B3F8-D5BE5AC3D85F}" type="presParOf" srcId="{A1D22021-0B24-493D-BF61-11E2EF49248D}" destId="{67BF0E4C-5EC8-4E4E-886F-4A379839BC0A}" srcOrd="1" destOrd="0" presId="urn:microsoft.com/office/officeart/2008/layout/HorizontalMultiLevelHierarchy"/>
    <dgm:cxn modelId="{04E76CED-DD5F-4F9E-BF92-492E57F3AC17}" type="presParOf" srcId="{67BF0E4C-5EC8-4E4E-886F-4A379839BC0A}" destId="{9647223F-AA42-4B5A-897C-EED43907890F}" srcOrd="0" destOrd="0" presId="urn:microsoft.com/office/officeart/2008/layout/HorizontalMultiLevelHierarchy"/>
    <dgm:cxn modelId="{A2B48964-3FF8-424F-AFAD-32FAF9910F97}" type="presParOf" srcId="{67BF0E4C-5EC8-4E4E-886F-4A379839BC0A}" destId="{A1093DD5-6B6A-406B-80D4-704C240554A5}" srcOrd="1" destOrd="0" presId="urn:microsoft.com/office/officeart/2008/layout/HorizontalMultiLevelHierarchy"/>
    <dgm:cxn modelId="{B5E96A83-9437-42B4-8779-52C5393D0651}" type="presParOf" srcId="{0063CA93-4DCE-4A69-B400-FFDA95F1BFF6}" destId="{D5E99A77-E62F-47EE-BE39-80044A17DE97}" srcOrd="14" destOrd="0" presId="urn:microsoft.com/office/officeart/2008/layout/HorizontalMultiLevelHierarchy"/>
    <dgm:cxn modelId="{14E45EFF-FFCA-4B54-9A9C-448C42C3C379}" type="presParOf" srcId="{D5E99A77-E62F-47EE-BE39-80044A17DE97}" destId="{3EB37603-E26F-41D2-94BB-69A90A67FDC7}" srcOrd="0" destOrd="0" presId="urn:microsoft.com/office/officeart/2008/layout/HorizontalMultiLevelHierarchy"/>
    <dgm:cxn modelId="{077F169B-8300-43AE-8A18-688B3DF533AD}" type="presParOf" srcId="{0063CA93-4DCE-4A69-B400-FFDA95F1BFF6}" destId="{9CF0BDC6-8FE7-4217-AEAD-885F4196B5B4}" srcOrd="15" destOrd="0" presId="urn:microsoft.com/office/officeart/2008/layout/HorizontalMultiLevelHierarchy"/>
    <dgm:cxn modelId="{4427AAC1-1A88-4E60-9BAB-CB1EEA61A6E9}" type="presParOf" srcId="{9CF0BDC6-8FE7-4217-AEAD-885F4196B5B4}" destId="{17DF97F7-AF91-4C14-A613-AE29D31D3947}" srcOrd="0" destOrd="0" presId="urn:microsoft.com/office/officeart/2008/layout/HorizontalMultiLevelHierarchy"/>
    <dgm:cxn modelId="{463CCA34-2A87-4043-A194-CE8B23CDD3FF}" type="presParOf" srcId="{9CF0BDC6-8FE7-4217-AEAD-885F4196B5B4}" destId="{0F8196E6-445F-41E7-88A4-758FCD93466A}" srcOrd="1" destOrd="0" presId="urn:microsoft.com/office/officeart/2008/layout/HorizontalMultiLevelHierarchy"/>
    <dgm:cxn modelId="{4BA679CE-E0D8-4E3D-B5B3-AEA3C1A102FE}" type="presParOf" srcId="{0063CA93-4DCE-4A69-B400-FFDA95F1BFF6}" destId="{146F5471-5233-44CD-AE8D-98BC6F149C77}" srcOrd="16" destOrd="0" presId="urn:microsoft.com/office/officeart/2008/layout/HorizontalMultiLevelHierarchy"/>
    <dgm:cxn modelId="{7A791B32-913B-4E4F-A68A-CFF5DB88A63B}" type="presParOf" srcId="{146F5471-5233-44CD-AE8D-98BC6F149C77}" destId="{5B09972E-2F3D-40F2-9E0D-6A31470680EA}" srcOrd="0" destOrd="0" presId="urn:microsoft.com/office/officeart/2008/layout/HorizontalMultiLevelHierarchy"/>
    <dgm:cxn modelId="{A758A42F-7C1E-4FED-A049-6F68AB632589}" type="presParOf" srcId="{0063CA93-4DCE-4A69-B400-FFDA95F1BFF6}" destId="{CD129B4D-24A5-41C5-B62E-676B8E531D76}" srcOrd="17" destOrd="0" presId="urn:microsoft.com/office/officeart/2008/layout/HorizontalMultiLevelHierarchy"/>
    <dgm:cxn modelId="{8E2B5B72-959A-4E29-A992-9A4988EC39EA}" type="presParOf" srcId="{CD129B4D-24A5-41C5-B62E-676B8E531D76}" destId="{0B01E293-DAFF-44A6-BD81-D5ACFCB39A9F}" srcOrd="0" destOrd="0" presId="urn:microsoft.com/office/officeart/2008/layout/HorizontalMultiLevelHierarchy"/>
    <dgm:cxn modelId="{003D171B-10AF-4DEF-A5BD-D70425F3FFEF}" type="presParOf" srcId="{CD129B4D-24A5-41C5-B62E-676B8E531D76}" destId="{7E88EF7F-89D9-44E5-8C99-BF38AE8DA8E6}" srcOrd="1" destOrd="0" presId="urn:microsoft.com/office/officeart/2008/layout/HorizontalMultiLevelHierarchy"/>
  </dgm:cxnLst>
  <dgm:bg>
    <a:solidFill>
      <a:schemeClr val="accent4">
        <a:lumMod val="60000"/>
        <a:lumOff val="40000"/>
        <a:alpha val="70000"/>
      </a:schemeClr>
    </a:solidFill>
    <a:effectLst>
      <a:outerShdw blurRad="50800" dist="38100" dir="16200000" rotWithShape="0">
        <a:prstClr val="black">
          <a:alpha val="40000"/>
        </a:prstClr>
      </a:outerShdw>
    </a:effectLst>
  </dgm:bg>
  <dgm:whole>
    <a:ln>
      <a:solidFill>
        <a:schemeClr val="accent4">
          <a:lumMod val="75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9657CC1-27FC-454C-9A0D-2EA70AEB66FD}" type="doc">
      <dgm:prSet loTypeId="urn:microsoft.com/office/officeart/2011/layout/CircleProcess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A3C00ED8-B052-4FDF-A622-EF0FD03D738C}">
      <dgm:prSet phldrT="[Text]" custT="1"/>
      <dgm:spPr/>
      <dgm:t>
        <a:bodyPr/>
        <a:lstStyle/>
        <a:p>
          <a:pPr rtl="1"/>
          <a:r>
            <a:rPr lang="ar-SA" sz="2000" dirty="0" smtClean="0"/>
            <a:t>جمع بيانات السوق</a:t>
          </a:r>
          <a:endParaRPr lang="en-US" sz="2000" dirty="0"/>
        </a:p>
      </dgm:t>
    </dgm:pt>
    <dgm:pt modelId="{1CE80A0D-11FE-4E1C-8C4D-2DDA2E709020}" type="parTrans" cxnId="{88360226-70B4-4E8C-9262-E920DF79ED06}">
      <dgm:prSet/>
      <dgm:spPr/>
      <dgm:t>
        <a:bodyPr/>
        <a:lstStyle/>
        <a:p>
          <a:pPr rtl="1"/>
          <a:endParaRPr lang="en-US" sz="500"/>
        </a:p>
      </dgm:t>
    </dgm:pt>
    <dgm:pt modelId="{581FFED9-AE82-4078-8FA2-4BEA993E5300}" type="sibTrans" cxnId="{88360226-70B4-4E8C-9262-E920DF79ED06}">
      <dgm:prSet/>
      <dgm:spPr/>
      <dgm:t>
        <a:bodyPr/>
        <a:lstStyle/>
        <a:p>
          <a:pPr rtl="1"/>
          <a:endParaRPr lang="en-US" sz="500"/>
        </a:p>
      </dgm:t>
    </dgm:pt>
    <dgm:pt modelId="{417DA255-FCA8-453F-857A-4D1754D96695}">
      <dgm:prSet phldrT="[Text]" custT="1"/>
      <dgm:spPr/>
      <dgm:t>
        <a:bodyPr/>
        <a:lstStyle/>
        <a:p>
          <a:pPr rtl="1"/>
          <a:r>
            <a:rPr lang="ar-SA" sz="1200" dirty="0" smtClean="0"/>
            <a:t>بيانات البيع</a:t>
          </a:r>
          <a:endParaRPr lang="en-US" sz="1200" dirty="0"/>
        </a:p>
      </dgm:t>
    </dgm:pt>
    <dgm:pt modelId="{02551FCF-307D-4B8A-BA33-7A77375F2013}" type="parTrans" cxnId="{76559F3B-DE5D-49DC-B3D5-A26417BAD168}">
      <dgm:prSet/>
      <dgm:spPr/>
      <dgm:t>
        <a:bodyPr/>
        <a:lstStyle/>
        <a:p>
          <a:pPr rtl="1"/>
          <a:endParaRPr lang="en-US" sz="500"/>
        </a:p>
      </dgm:t>
    </dgm:pt>
    <dgm:pt modelId="{6FEBA34B-8AE6-46F0-A300-CD06AA548540}" type="sibTrans" cxnId="{76559F3B-DE5D-49DC-B3D5-A26417BAD168}">
      <dgm:prSet/>
      <dgm:spPr/>
      <dgm:t>
        <a:bodyPr/>
        <a:lstStyle/>
        <a:p>
          <a:pPr rtl="1"/>
          <a:endParaRPr lang="en-US" sz="500"/>
        </a:p>
      </dgm:t>
    </dgm:pt>
    <dgm:pt modelId="{43B2E11E-E311-434E-A111-A1242390701E}">
      <dgm:prSet phldrT="[Text]" custT="1"/>
      <dgm:spPr/>
      <dgm:t>
        <a:bodyPr/>
        <a:lstStyle/>
        <a:p>
          <a:pPr rtl="1"/>
          <a:r>
            <a:rPr lang="ar-SA" sz="2000" dirty="0" smtClean="0"/>
            <a:t>خصائص العقارات الاساسية</a:t>
          </a:r>
          <a:endParaRPr lang="en-US" sz="2000" dirty="0"/>
        </a:p>
      </dgm:t>
    </dgm:pt>
    <dgm:pt modelId="{4BF251CF-072D-47AC-8F37-74CEC6A25E4A}" type="parTrans" cxnId="{56B1C0BF-7E72-4D4C-8155-1004BD507132}">
      <dgm:prSet/>
      <dgm:spPr/>
      <dgm:t>
        <a:bodyPr/>
        <a:lstStyle/>
        <a:p>
          <a:pPr rtl="1"/>
          <a:endParaRPr lang="en-US" sz="500"/>
        </a:p>
      </dgm:t>
    </dgm:pt>
    <dgm:pt modelId="{FA4D1B22-116C-44BB-8763-712A15E2B7C4}" type="sibTrans" cxnId="{56B1C0BF-7E72-4D4C-8155-1004BD507132}">
      <dgm:prSet/>
      <dgm:spPr/>
      <dgm:t>
        <a:bodyPr/>
        <a:lstStyle/>
        <a:p>
          <a:pPr rtl="1"/>
          <a:endParaRPr lang="en-US" sz="500"/>
        </a:p>
      </dgm:t>
    </dgm:pt>
    <dgm:pt modelId="{1EC9E69F-A2D6-4746-AD89-BFF2A05BFF23}">
      <dgm:prSet phldrT="[Text]" custT="1"/>
      <dgm:spPr/>
      <dgm:t>
        <a:bodyPr/>
        <a:lstStyle/>
        <a:p>
          <a:pPr rtl="1"/>
          <a:r>
            <a:rPr lang="ar-SA" sz="1200" dirty="0" smtClean="0"/>
            <a:t>الاستخدام</a:t>
          </a:r>
          <a:endParaRPr lang="en-US" sz="1200" dirty="0"/>
        </a:p>
      </dgm:t>
    </dgm:pt>
    <dgm:pt modelId="{55A7B3CE-A171-44EF-97A1-E56928853432}" type="parTrans" cxnId="{B5B95EE3-06C9-41AD-AAEF-48E8609FA85D}">
      <dgm:prSet/>
      <dgm:spPr/>
      <dgm:t>
        <a:bodyPr/>
        <a:lstStyle/>
        <a:p>
          <a:pPr rtl="1"/>
          <a:endParaRPr lang="en-US" sz="500"/>
        </a:p>
      </dgm:t>
    </dgm:pt>
    <dgm:pt modelId="{51E860A3-F393-420F-9FD7-9C1DF9C0BFF0}" type="sibTrans" cxnId="{B5B95EE3-06C9-41AD-AAEF-48E8609FA85D}">
      <dgm:prSet/>
      <dgm:spPr/>
      <dgm:t>
        <a:bodyPr/>
        <a:lstStyle/>
        <a:p>
          <a:pPr rtl="1"/>
          <a:endParaRPr lang="en-US" sz="500"/>
        </a:p>
      </dgm:t>
    </dgm:pt>
    <dgm:pt modelId="{90E0C211-7A63-4F62-9236-7BDBD6FF7758}">
      <dgm:prSet phldrT="[Text]" custT="1"/>
      <dgm:spPr/>
      <dgm:t>
        <a:bodyPr/>
        <a:lstStyle/>
        <a:p>
          <a:pPr rtl="1"/>
          <a:r>
            <a:rPr lang="ar-SA" sz="2000" dirty="0" smtClean="0"/>
            <a:t>تحليل البيانات الاستكشافية</a:t>
          </a:r>
          <a:endParaRPr lang="en-US" sz="2000" dirty="0"/>
        </a:p>
      </dgm:t>
    </dgm:pt>
    <dgm:pt modelId="{740EA0F2-AC56-4FB8-B4D1-F9A1C587DB1F}" type="parTrans" cxnId="{EBFA80EB-2B3E-4DBE-BB62-6650F8B38DE6}">
      <dgm:prSet/>
      <dgm:spPr/>
      <dgm:t>
        <a:bodyPr/>
        <a:lstStyle/>
        <a:p>
          <a:pPr rtl="1"/>
          <a:endParaRPr lang="en-US" sz="500"/>
        </a:p>
      </dgm:t>
    </dgm:pt>
    <dgm:pt modelId="{03D03D09-8221-44CA-A7F8-6420CA9F4E7F}" type="sibTrans" cxnId="{EBFA80EB-2B3E-4DBE-BB62-6650F8B38DE6}">
      <dgm:prSet/>
      <dgm:spPr/>
      <dgm:t>
        <a:bodyPr/>
        <a:lstStyle/>
        <a:p>
          <a:pPr rtl="1"/>
          <a:endParaRPr lang="en-US" sz="500"/>
        </a:p>
      </dgm:t>
    </dgm:pt>
    <dgm:pt modelId="{19FFB188-665D-4B76-8515-7F78E6C437B2}">
      <dgm:prSet phldrT="[Text]" custT="1"/>
      <dgm:spPr/>
      <dgm:t>
        <a:bodyPr/>
        <a:lstStyle/>
        <a:p>
          <a:pPr rtl="1"/>
          <a:r>
            <a:rPr lang="ar-SA" sz="1200" dirty="0" smtClean="0"/>
            <a:t>التقسيم بحسب الاستخدام</a:t>
          </a:r>
          <a:endParaRPr lang="en-US" sz="1200" dirty="0"/>
        </a:p>
      </dgm:t>
    </dgm:pt>
    <dgm:pt modelId="{3A832C97-7978-45E0-982D-C7D928B00AE5}" type="parTrans" cxnId="{C9C7C036-1B63-49B5-93F4-5A5758A99FFC}">
      <dgm:prSet/>
      <dgm:spPr/>
      <dgm:t>
        <a:bodyPr/>
        <a:lstStyle/>
        <a:p>
          <a:pPr rtl="1"/>
          <a:endParaRPr lang="en-US" sz="500"/>
        </a:p>
      </dgm:t>
    </dgm:pt>
    <dgm:pt modelId="{F459BDC5-A6C5-4681-BD43-69822438CE1D}" type="sibTrans" cxnId="{C9C7C036-1B63-49B5-93F4-5A5758A99FFC}">
      <dgm:prSet/>
      <dgm:spPr/>
      <dgm:t>
        <a:bodyPr/>
        <a:lstStyle/>
        <a:p>
          <a:pPr rtl="1"/>
          <a:endParaRPr lang="en-US" sz="500"/>
        </a:p>
      </dgm:t>
    </dgm:pt>
    <dgm:pt modelId="{F4D2076C-0DF3-441D-9C6E-083A9093825E}">
      <dgm:prSet custT="1"/>
      <dgm:spPr/>
      <dgm:t>
        <a:bodyPr/>
        <a:lstStyle/>
        <a:p>
          <a:pPr rtl="1"/>
          <a:r>
            <a:rPr lang="ar-SA" sz="2000" dirty="0" smtClean="0"/>
            <a:t>توزيع البيانات واتجاه الأسعار</a:t>
          </a:r>
          <a:endParaRPr lang="en-US" sz="2000" dirty="0"/>
        </a:p>
      </dgm:t>
    </dgm:pt>
    <dgm:pt modelId="{0DD74D67-70C4-47B9-922E-9A806EE9527B}" type="parTrans" cxnId="{BC8E1EC7-1298-4E90-A863-C93394BEFF21}">
      <dgm:prSet/>
      <dgm:spPr/>
      <dgm:t>
        <a:bodyPr/>
        <a:lstStyle/>
        <a:p>
          <a:pPr rtl="1"/>
          <a:endParaRPr lang="en-US" sz="500"/>
        </a:p>
      </dgm:t>
    </dgm:pt>
    <dgm:pt modelId="{53E3B3E1-651F-4464-B116-563723B1347E}" type="sibTrans" cxnId="{BC8E1EC7-1298-4E90-A863-C93394BEFF21}">
      <dgm:prSet/>
      <dgm:spPr/>
      <dgm:t>
        <a:bodyPr/>
        <a:lstStyle/>
        <a:p>
          <a:pPr rtl="1"/>
          <a:endParaRPr lang="en-US" sz="500"/>
        </a:p>
      </dgm:t>
    </dgm:pt>
    <dgm:pt modelId="{E669572E-ED4D-45E8-A53A-DA47F8B7987A}">
      <dgm:prSet custT="1"/>
      <dgm:spPr/>
      <dgm:t>
        <a:bodyPr/>
        <a:lstStyle/>
        <a:p>
          <a:pPr rtl="1"/>
          <a:r>
            <a:rPr lang="ar-SA" sz="1200" dirty="0" smtClean="0"/>
            <a:t>تحليل المتغيرات</a:t>
          </a:r>
          <a:endParaRPr lang="en-US" sz="1200" dirty="0"/>
        </a:p>
      </dgm:t>
    </dgm:pt>
    <dgm:pt modelId="{D121F1FE-B41F-44B6-9C86-E70F511EFF1A}" type="parTrans" cxnId="{2F709CEC-2BB5-4B01-8BAA-5D39EF7F4BD7}">
      <dgm:prSet/>
      <dgm:spPr/>
      <dgm:t>
        <a:bodyPr/>
        <a:lstStyle/>
        <a:p>
          <a:pPr rtl="1"/>
          <a:endParaRPr lang="en-US" sz="500"/>
        </a:p>
      </dgm:t>
    </dgm:pt>
    <dgm:pt modelId="{10610768-B556-4B8E-B304-96730C19CFEC}" type="sibTrans" cxnId="{2F709CEC-2BB5-4B01-8BAA-5D39EF7F4BD7}">
      <dgm:prSet/>
      <dgm:spPr/>
      <dgm:t>
        <a:bodyPr/>
        <a:lstStyle/>
        <a:p>
          <a:pPr rtl="1"/>
          <a:endParaRPr lang="en-US" sz="500"/>
        </a:p>
      </dgm:t>
    </dgm:pt>
    <dgm:pt modelId="{AAFEFE04-1CB3-49B2-BEAF-DA1689D8490D}">
      <dgm:prSet custT="1"/>
      <dgm:spPr/>
      <dgm:t>
        <a:bodyPr/>
        <a:lstStyle/>
        <a:p>
          <a:pPr rtl="1"/>
          <a:r>
            <a:rPr lang="ar-SA" sz="1200" dirty="0"/>
            <a:t>بيانات الايجار</a:t>
          </a:r>
          <a:endParaRPr lang="en-US" sz="1200" dirty="0"/>
        </a:p>
      </dgm:t>
    </dgm:pt>
    <dgm:pt modelId="{470C500A-8136-445A-9FC0-E5EBE54390DE}" type="parTrans" cxnId="{9F3EB44D-A3AB-47F7-854B-016DE478CAEB}">
      <dgm:prSet/>
      <dgm:spPr/>
      <dgm:t>
        <a:bodyPr/>
        <a:lstStyle/>
        <a:p>
          <a:pPr rtl="1"/>
          <a:endParaRPr lang="en-US" sz="500"/>
        </a:p>
      </dgm:t>
    </dgm:pt>
    <dgm:pt modelId="{749A83C4-F045-41D0-B281-6F6CE6DDC877}" type="sibTrans" cxnId="{9F3EB44D-A3AB-47F7-854B-016DE478CAEB}">
      <dgm:prSet/>
      <dgm:spPr/>
      <dgm:t>
        <a:bodyPr/>
        <a:lstStyle/>
        <a:p>
          <a:pPr rtl="1"/>
          <a:endParaRPr lang="en-US" sz="500"/>
        </a:p>
      </dgm:t>
    </dgm:pt>
    <dgm:pt modelId="{C4296C8D-2EBB-4139-A239-46D9B87D78E7}">
      <dgm:prSet custT="1"/>
      <dgm:spPr/>
      <dgm:t>
        <a:bodyPr/>
        <a:lstStyle/>
        <a:p>
          <a:pPr rtl="1"/>
          <a:r>
            <a:rPr lang="ar-SA" sz="1200" dirty="0"/>
            <a:t>بيانات التكلفة</a:t>
          </a:r>
          <a:endParaRPr lang="en-US" sz="1200" dirty="0"/>
        </a:p>
      </dgm:t>
    </dgm:pt>
    <dgm:pt modelId="{8179334E-BF32-4BCA-8910-06225F4C5ABD}" type="parTrans" cxnId="{22B09D7B-9EAB-4FA4-8D51-41DE733DAC04}">
      <dgm:prSet/>
      <dgm:spPr/>
      <dgm:t>
        <a:bodyPr/>
        <a:lstStyle/>
        <a:p>
          <a:pPr rtl="1"/>
          <a:endParaRPr lang="en-US" sz="500"/>
        </a:p>
      </dgm:t>
    </dgm:pt>
    <dgm:pt modelId="{3806A7FC-D9CB-4BC1-AB2A-D843EFE9CFB4}" type="sibTrans" cxnId="{22B09D7B-9EAB-4FA4-8D51-41DE733DAC04}">
      <dgm:prSet/>
      <dgm:spPr/>
      <dgm:t>
        <a:bodyPr/>
        <a:lstStyle/>
        <a:p>
          <a:pPr rtl="1"/>
          <a:endParaRPr lang="en-US" sz="500"/>
        </a:p>
      </dgm:t>
    </dgm:pt>
    <dgm:pt modelId="{F98560F8-47F6-4DE7-B8F7-FE03A64D7BF4}">
      <dgm:prSet custT="1"/>
      <dgm:spPr/>
      <dgm:t>
        <a:bodyPr/>
        <a:lstStyle/>
        <a:p>
          <a:pPr rtl="1"/>
          <a:r>
            <a:rPr lang="ar-SA" sz="1200" dirty="0" smtClean="0"/>
            <a:t>الموقع (يجب تحديده جغرافياً) </a:t>
          </a:r>
          <a:endParaRPr lang="en-US" sz="1200" dirty="0" smtClean="0"/>
        </a:p>
      </dgm:t>
    </dgm:pt>
    <dgm:pt modelId="{D4E8E1A0-93A6-4F8B-B542-087E7FC0BDEC}" type="parTrans" cxnId="{A7904045-F02C-4ECE-85FB-8306E467B9A1}">
      <dgm:prSet/>
      <dgm:spPr/>
      <dgm:t>
        <a:bodyPr/>
        <a:lstStyle/>
        <a:p>
          <a:pPr rtl="1"/>
          <a:endParaRPr lang="en-US" sz="500"/>
        </a:p>
      </dgm:t>
    </dgm:pt>
    <dgm:pt modelId="{981B007A-A0ED-4731-900A-01D62FCDDF87}" type="sibTrans" cxnId="{A7904045-F02C-4ECE-85FB-8306E467B9A1}">
      <dgm:prSet/>
      <dgm:spPr/>
      <dgm:t>
        <a:bodyPr/>
        <a:lstStyle/>
        <a:p>
          <a:pPr rtl="1"/>
          <a:endParaRPr lang="en-US" sz="500"/>
        </a:p>
      </dgm:t>
    </dgm:pt>
    <dgm:pt modelId="{A2EFCBF0-CF04-45EA-A3E2-7047A695E9B4}">
      <dgm:prSet custT="1"/>
      <dgm:spPr/>
      <dgm:t>
        <a:bodyPr/>
        <a:lstStyle/>
        <a:p>
          <a:pPr rtl="1"/>
          <a:r>
            <a:rPr lang="ar-SA" sz="1200" dirty="0" smtClean="0"/>
            <a:t>المساحة</a:t>
          </a:r>
          <a:endParaRPr lang="en-US" sz="1200" dirty="0" smtClean="0"/>
        </a:p>
      </dgm:t>
    </dgm:pt>
    <dgm:pt modelId="{7A3EBF80-A928-4765-9E25-12F8E9339C42}" type="parTrans" cxnId="{1D7C56A4-463D-4EB9-ACA0-20415265F282}">
      <dgm:prSet/>
      <dgm:spPr/>
      <dgm:t>
        <a:bodyPr/>
        <a:lstStyle/>
        <a:p>
          <a:pPr rtl="1"/>
          <a:endParaRPr lang="en-US" sz="500"/>
        </a:p>
      </dgm:t>
    </dgm:pt>
    <dgm:pt modelId="{45402CF9-7967-48BC-BF57-B810EB1E98F2}" type="sibTrans" cxnId="{1D7C56A4-463D-4EB9-ACA0-20415265F282}">
      <dgm:prSet/>
      <dgm:spPr/>
      <dgm:t>
        <a:bodyPr/>
        <a:lstStyle/>
        <a:p>
          <a:pPr rtl="1"/>
          <a:endParaRPr lang="en-US" sz="500"/>
        </a:p>
      </dgm:t>
    </dgm:pt>
    <dgm:pt modelId="{C097AC6B-46E8-4B16-BCF3-8E810ABBDCA0}">
      <dgm:prSet custT="1"/>
      <dgm:spPr/>
      <dgm:t>
        <a:bodyPr/>
        <a:lstStyle/>
        <a:p>
          <a:pPr rtl="1"/>
          <a:r>
            <a:rPr lang="ar-SA" sz="1200" dirty="0" smtClean="0"/>
            <a:t>معالجة وتنظيف بيانات السوق وضبط جودة جمع البيانات</a:t>
          </a:r>
          <a:endParaRPr lang="en-US" sz="1200" dirty="0" smtClean="0"/>
        </a:p>
      </dgm:t>
    </dgm:pt>
    <dgm:pt modelId="{8FCFB6E5-E67F-4EDB-98A7-27D3E55CEFB1}" type="parTrans" cxnId="{891320B9-053E-44FB-B95A-A064EE6F97F3}">
      <dgm:prSet/>
      <dgm:spPr/>
      <dgm:t>
        <a:bodyPr/>
        <a:lstStyle/>
        <a:p>
          <a:pPr rtl="1"/>
          <a:endParaRPr lang="en-US" sz="500"/>
        </a:p>
      </dgm:t>
    </dgm:pt>
    <dgm:pt modelId="{11404869-F8BF-4BAE-9AD1-BFEA568AF25C}" type="sibTrans" cxnId="{891320B9-053E-44FB-B95A-A064EE6F97F3}">
      <dgm:prSet/>
      <dgm:spPr/>
      <dgm:t>
        <a:bodyPr/>
        <a:lstStyle/>
        <a:p>
          <a:pPr rtl="1"/>
          <a:endParaRPr lang="en-US" sz="500"/>
        </a:p>
      </dgm:t>
    </dgm:pt>
    <dgm:pt modelId="{E457ACE9-2B2B-47EC-B068-920B11D3CD56}">
      <dgm:prSet custT="1"/>
      <dgm:spPr/>
      <dgm:t>
        <a:bodyPr/>
        <a:lstStyle/>
        <a:p>
          <a:pPr rtl="1"/>
          <a:r>
            <a:rPr lang="ar-SA" sz="1200" dirty="0" smtClean="0"/>
            <a:t>تحليل الاستخدام الأعلى والأفضل</a:t>
          </a:r>
          <a:endParaRPr lang="en-US" sz="1200" dirty="0" smtClean="0"/>
        </a:p>
      </dgm:t>
    </dgm:pt>
    <dgm:pt modelId="{5EA6E544-0275-4271-80CD-B1C9F54E7D3A}" type="parTrans" cxnId="{9863EC31-6A57-42BC-89C5-1E0B504F786D}">
      <dgm:prSet/>
      <dgm:spPr/>
      <dgm:t>
        <a:bodyPr/>
        <a:lstStyle/>
        <a:p>
          <a:pPr rtl="1"/>
          <a:endParaRPr lang="en-US" sz="500"/>
        </a:p>
      </dgm:t>
    </dgm:pt>
    <dgm:pt modelId="{03D340A7-51FB-4523-8303-91282EFFB670}" type="sibTrans" cxnId="{9863EC31-6A57-42BC-89C5-1E0B504F786D}">
      <dgm:prSet/>
      <dgm:spPr/>
      <dgm:t>
        <a:bodyPr/>
        <a:lstStyle/>
        <a:p>
          <a:pPr rtl="1"/>
          <a:endParaRPr lang="en-US" sz="500"/>
        </a:p>
      </dgm:t>
    </dgm:pt>
    <dgm:pt modelId="{D962F3FC-EA9B-42B6-8163-C621E095158B}">
      <dgm:prSet custT="1"/>
      <dgm:spPr/>
      <dgm:t>
        <a:bodyPr/>
        <a:lstStyle/>
        <a:p>
          <a:pPr rtl="1"/>
          <a:r>
            <a:rPr lang="ar-SA" sz="1200" dirty="0" smtClean="0"/>
            <a:t>فحص كفاية العينة وتمثيلها</a:t>
          </a:r>
          <a:endParaRPr lang="en-US" sz="1200" dirty="0" smtClean="0"/>
        </a:p>
      </dgm:t>
    </dgm:pt>
    <dgm:pt modelId="{8D602755-6AC9-4AE8-A1C1-783899AE87CA}" type="parTrans" cxnId="{EFD5E2E9-13B6-4E8D-BA95-6E8369DDCCFA}">
      <dgm:prSet/>
      <dgm:spPr/>
      <dgm:t>
        <a:bodyPr/>
        <a:lstStyle/>
        <a:p>
          <a:pPr rtl="1"/>
          <a:endParaRPr lang="en-US" sz="500"/>
        </a:p>
      </dgm:t>
    </dgm:pt>
    <dgm:pt modelId="{B34C5345-EBE0-45FB-B63F-AC6CE94543B2}" type="sibTrans" cxnId="{EFD5E2E9-13B6-4E8D-BA95-6E8369DDCCFA}">
      <dgm:prSet/>
      <dgm:spPr/>
      <dgm:t>
        <a:bodyPr/>
        <a:lstStyle/>
        <a:p>
          <a:pPr rtl="1"/>
          <a:endParaRPr lang="en-US" sz="500"/>
        </a:p>
      </dgm:t>
    </dgm:pt>
    <dgm:pt modelId="{F399D6B4-647F-4CE4-9459-7585E74842C4}">
      <dgm:prSet custT="1"/>
      <dgm:spPr/>
      <dgm:t>
        <a:bodyPr/>
        <a:lstStyle/>
        <a:p>
          <a:pPr rtl="1"/>
          <a:r>
            <a:rPr lang="ar-SA" sz="1200" dirty="0" smtClean="0"/>
            <a:t>القيم المتطرفة</a:t>
          </a:r>
          <a:endParaRPr lang="en-US" sz="1200" dirty="0" smtClean="0"/>
        </a:p>
      </dgm:t>
    </dgm:pt>
    <dgm:pt modelId="{F2513FEF-A140-4E2B-B7E4-BCA1F46E5B61}" type="parTrans" cxnId="{CA966472-150D-4475-874C-36318DE20DF8}">
      <dgm:prSet/>
      <dgm:spPr/>
      <dgm:t>
        <a:bodyPr/>
        <a:lstStyle/>
        <a:p>
          <a:pPr rtl="1"/>
          <a:endParaRPr lang="en-US" sz="500"/>
        </a:p>
      </dgm:t>
    </dgm:pt>
    <dgm:pt modelId="{F0150A25-932D-4B1F-A003-06B64CE14D21}" type="sibTrans" cxnId="{CA966472-150D-4475-874C-36318DE20DF8}">
      <dgm:prSet/>
      <dgm:spPr/>
      <dgm:t>
        <a:bodyPr/>
        <a:lstStyle/>
        <a:p>
          <a:pPr rtl="1"/>
          <a:endParaRPr lang="en-US" sz="500"/>
        </a:p>
      </dgm:t>
    </dgm:pt>
    <dgm:pt modelId="{E748A354-2078-4D15-A816-DBCBD363E385}">
      <dgm:prSet custT="1"/>
      <dgm:spPr/>
      <dgm:t>
        <a:bodyPr/>
        <a:lstStyle/>
        <a:p>
          <a:pPr rtl="1"/>
          <a:r>
            <a:rPr lang="ar-SA" sz="1200" dirty="0" smtClean="0"/>
            <a:t>تحليل  الارتباطات</a:t>
          </a:r>
          <a:endParaRPr lang="en-US" sz="1200" dirty="0" smtClean="0"/>
        </a:p>
      </dgm:t>
    </dgm:pt>
    <dgm:pt modelId="{FF9C7E2C-EC98-4CED-B886-6731D2FD3A47}" type="parTrans" cxnId="{4F887865-05AC-4110-BEA0-26472E044C54}">
      <dgm:prSet/>
      <dgm:spPr/>
      <dgm:t>
        <a:bodyPr/>
        <a:lstStyle/>
        <a:p>
          <a:pPr rtl="1"/>
          <a:endParaRPr lang="en-US" sz="500"/>
        </a:p>
      </dgm:t>
    </dgm:pt>
    <dgm:pt modelId="{3F9A7AAD-32C9-478D-8820-ADDCA23853E5}" type="sibTrans" cxnId="{4F887865-05AC-4110-BEA0-26472E044C54}">
      <dgm:prSet/>
      <dgm:spPr/>
      <dgm:t>
        <a:bodyPr/>
        <a:lstStyle/>
        <a:p>
          <a:pPr rtl="1"/>
          <a:endParaRPr lang="en-US" sz="500"/>
        </a:p>
      </dgm:t>
    </dgm:pt>
    <dgm:pt modelId="{C052FC96-7A17-417D-81BE-596E91404520}">
      <dgm:prSet custT="1"/>
      <dgm:spPr/>
      <dgm:t>
        <a:bodyPr/>
        <a:lstStyle/>
        <a:p>
          <a:pPr rtl="1"/>
          <a:r>
            <a:rPr lang="ar-SA" sz="2000" dirty="0" smtClean="0"/>
            <a:t>اختيار أسلوب التخمين</a:t>
          </a:r>
          <a:endParaRPr lang="en-US" sz="2000" dirty="0"/>
        </a:p>
      </dgm:t>
    </dgm:pt>
    <dgm:pt modelId="{89595B64-1360-4410-B6F9-B23D6060B136}" type="parTrans" cxnId="{63B4B299-8FB8-4E4B-A913-E4EE83D079E8}">
      <dgm:prSet/>
      <dgm:spPr/>
      <dgm:t>
        <a:bodyPr/>
        <a:lstStyle/>
        <a:p>
          <a:pPr rtl="1"/>
          <a:endParaRPr lang="en-US" sz="500"/>
        </a:p>
      </dgm:t>
    </dgm:pt>
    <dgm:pt modelId="{464925C1-1EE8-42FB-A443-CC8501F69C59}" type="sibTrans" cxnId="{63B4B299-8FB8-4E4B-A913-E4EE83D079E8}">
      <dgm:prSet/>
      <dgm:spPr/>
      <dgm:t>
        <a:bodyPr/>
        <a:lstStyle/>
        <a:p>
          <a:pPr rtl="1"/>
          <a:endParaRPr lang="en-US" sz="500"/>
        </a:p>
      </dgm:t>
    </dgm:pt>
    <dgm:pt modelId="{74AB2496-7645-40EF-B2D7-D588BE22C819}">
      <dgm:prSet custT="1"/>
      <dgm:spPr/>
      <dgm:t>
        <a:bodyPr/>
        <a:lstStyle/>
        <a:p>
          <a:pPr rtl="1"/>
          <a:r>
            <a:rPr lang="ar-SA" sz="1200" dirty="0" smtClean="0"/>
            <a:t>مقارنة البيوعات</a:t>
          </a:r>
          <a:endParaRPr lang="en-US" sz="1200" dirty="0"/>
        </a:p>
      </dgm:t>
    </dgm:pt>
    <dgm:pt modelId="{44133080-3507-47D3-8735-F6695D2B343D}" type="parTrans" cxnId="{3E89B41B-1AAA-4F75-8403-A3D5F911E29E}">
      <dgm:prSet/>
      <dgm:spPr/>
      <dgm:t>
        <a:bodyPr/>
        <a:lstStyle/>
        <a:p>
          <a:pPr rtl="1"/>
          <a:endParaRPr lang="en-US" sz="500"/>
        </a:p>
      </dgm:t>
    </dgm:pt>
    <dgm:pt modelId="{DB93C2B1-1A7F-4F42-B7F6-EEC6CF6E31FB}" type="sibTrans" cxnId="{3E89B41B-1AAA-4F75-8403-A3D5F911E29E}">
      <dgm:prSet/>
      <dgm:spPr/>
      <dgm:t>
        <a:bodyPr/>
        <a:lstStyle/>
        <a:p>
          <a:pPr rtl="1"/>
          <a:endParaRPr lang="en-US" sz="500"/>
        </a:p>
      </dgm:t>
    </dgm:pt>
    <dgm:pt modelId="{5D16DFE0-4D67-4C2B-B5C7-C782F385E42C}">
      <dgm:prSet custT="1"/>
      <dgm:spPr/>
      <dgm:t>
        <a:bodyPr/>
        <a:lstStyle/>
        <a:p>
          <a:pPr rtl="1"/>
          <a:r>
            <a:rPr lang="ar-SA" sz="1200" dirty="0" smtClean="0"/>
            <a:t>التكلفة</a:t>
          </a:r>
          <a:endParaRPr lang="en-US" sz="1200" dirty="0"/>
        </a:p>
      </dgm:t>
    </dgm:pt>
    <dgm:pt modelId="{8B1091A1-7399-4060-B437-07913B227721}" type="parTrans" cxnId="{889F6A47-643A-427C-A1F8-4423D8C7EC31}">
      <dgm:prSet/>
      <dgm:spPr/>
      <dgm:t>
        <a:bodyPr/>
        <a:lstStyle/>
        <a:p>
          <a:pPr rtl="1"/>
          <a:endParaRPr lang="en-US" sz="500"/>
        </a:p>
      </dgm:t>
    </dgm:pt>
    <dgm:pt modelId="{83BF30E0-277D-4C93-A67E-D1996D6EA814}" type="sibTrans" cxnId="{889F6A47-643A-427C-A1F8-4423D8C7EC31}">
      <dgm:prSet/>
      <dgm:spPr/>
      <dgm:t>
        <a:bodyPr/>
        <a:lstStyle/>
        <a:p>
          <a:pPr rtl="1"/>
          <a:endParaRPr lang="en-US" sz="500"/>
        </a:p>
      </dgm:t>
    </dgm:pt>
    <dgm:pt modelId="{4317C6BF-2D4B-4CD6-8054-D831322328DE}">
      <dgm:prSet custT="1"/>
      <dgm:spPr/>
      <dgm:t>
        <a:bodyPr/>
        <a:lstStyle/>
        <a:p>
          <a:pPr rtl="1"/>
          <a:r>
            <a:rPr lang="ar-SA" sz="1200" dirty="0" smtClean="0"/>
            <a:t>الدخل</a:t>
          </a:r>
          <a:endParaRPr lang="en-US" sz="1200" dirty="0"/>
        </a:p>
      </dgm:t>
    </dgm:pt>
    <dgm:pt modelId="{9EC6EC0C-AB12-483C-88D6-A1B8D67DD0B9}" type="parTrans" cxnId="{7FC4FC89-5452-4911-B193-ABB6E858BBB4}">
      <dgm:prSet/>
      <dgm:spPr/>
      <dgm:t>
        <a:bodyPr/>
        <a:lstStyle/>
        <a:p>
          <a:pPr rtl="1"/>
          <a:endParaRPr lang="en-US" sz="500"/>
        </a:p>
      </dgm:t>
    </dgm:pt>
    <dgm:pt modelId="{F57C6437-7DD5-422E-9ED0-A6BE0B55C583}" type="sibTrans" cxnId="{7FC4FC89-5452-4911-B193-ABB6E858BBB4}">
      <dgm:prSet/>
      <dgm:spPr/>
      <dgm:t>
        <a:bodyPr/>
        <a:lstStyle/>
        <a:p>
          <a:pPr rtl="1"/>
          <a:endParaRPr lang="en-US" sz="500"/>
        </a:p>
      </dgm:t>
    </dgm:pt>
    <dgm:pt modelId="{5453FF0B-AA6C-447A-B4E7-62BE23C971DE}">
      <dgm:prSet custT="1"/>
      <dgm:spPr/>
      <dgm:t>
        <a:bodyPr/>
        <a:lstStyle/>
        <a:p>
          <a:pPr rtl="1"/>
          <a:r>
            <a:rPr lang="ar-SA" sz="2000" dirty="0" smtClean="0"/>
            <a:t>بناء نماذج التخمين</a:t>
          </a:r>
          <a:endParaRPr lang="en-US" sz="2000" dirty="0"/>
        </a:p>
      </dgm:t>
    </dgm:pt>
    <dgm:pt modelId="{E5B343A7-CD01-470E-928D-C6687D160BBA}" type="parTrans" cxnId="{ADC4CABB-B4EA-4DCA-A91A-24B362C54752}">
      <dgm:prSet/>
      <dgm:spPr/>
      <dgm:t>
        <a:bodyPr/>
        <a:lstStyle/>
        <a:p>
          <a:pPr rtl="1"/>
          <a:endParaRPr lang="en-US" sz="500"/>
        </a:p>
      </dgm:t>
    </dgm:pt>
    <dgm:pt modelId="{63922A7A-7CB8-425B-8A7A-23C9383B1F15}" type="sibTrans" cxnId="{ADC4CABB-B4EA-4DCA-A91A-24B362C54752}">
      <dgm:prSet/>
      <dgm:spPr/>
      <dgm:t>
        <a:bodyPr/>
        <a:lstStyle/>
        <a:p>
          <a:pPr rtl="1"/>
          <a:endParaRPr lang="en-US" sz="500"/>
        </a:p>
      </dgm:t>
    </dgm:pt>
    <dgm:pt modelId="{95A10669-7B82-4872-A305-86EAFDF2B3C1}">
      <dgm:prSet custT="1"/>
      <dgm:spPr/>
      <dgm:t>
        <a:bodyPr/>
        <a:lstStyle/>
        <a:p>
          <a:pPr rtl="1"/>
          <a:r>
            <a:rPr lang="ar-SA" sz="1100" dirty="0" smtClean="0"/>
            <a:t> تحديد فترة التقييم</a:t>
          </a:r>
          <a:endParaRPr lang="en-US" sz="1100" dirty="0"/>
        </a:p>
      </dgm:t>
    </dgm:pt>
    <dgm:pt modelId="{86EE8471-3777-4C68-A353-BFD1B2C51F80}" type="parTrans" cxnId="{24DC1DBD-73D2-4A82-8D69-96F210A8D40F}">
      <dgm:prSet/>
      <dgm:spPr/>
      <dgm:t>
        <a:bodyPr/>
        <a:lstStyle/>
        <a:p>
          <a:pPr rtl="1"/>
          <a:endParaRPr lang="en-US" sz="500"/>
        </a:p>
      </dgm:t>
    </dgm:pt>
    <dgm:pt modelId="{C45E0A1E-AC74-4EE4-906E-8ACC6816DE49}" type="sibTrans" cxnId="{24DC1DBD-73D2-4A82-8D69-96F210A8D40F}">
      <dgm:prSet/>
      <dgm:spPr/>
      <dgm:t>
        <a:bodyPr/>
        <a:lstStyle/>
        <a:p>
          <a:pPr rtl="1"/>
          <a:endParaRPr lang="en-US" sz="500"/>
        </a:p>
      </dgm:t>
    </dgm:pt>
    <dgm:pt modelId="{1081B41E-12D9-4A1D-B6BD-2A52EA1454B3}">
      <dgm:prSet custT="1"/>
      <dgm:spPr/>
      <dgm:t>
        <a:bodyPr/>
        <a:lstStyle/>
        <a:p>
          <a:pPr rtl="1"/>
          <a:r>
            <a:rPr lang="ar-SA" sz="1100" dirty="0" smtClean="0"/>
            <a:t> تشكيل مناطق القيمة</a:t>
          </a:r>
          <a:endParaRPr lang="en-US" sz="1100" dirty="0" smtClean="0"/>
        </a:p>
      </dgm:t>
    </dgm:pt>
    <dgm:pt modelId="{66BE353A-E9AF-4A57-9181-F704043B4194}" type="parTrans" cxnId="{DDD492A3-A22A-4705-B331-03667279AF53}">
      <dgm:prSet/>
      <dgm:spPr/>
      <dgm:t>
        <a:bodyPr/>
        <a:lstStyle/>
        <a:p>
          <a:pPr rtl="1"/>
          <a:endParaRPr lang="en-US" sz="500"/>
        </a:p>
      </dgm:t>
    </dgm:pt>
    <dgm:pt modelId="{FD9E49E3-7AA9-4136-94D5-A931FF2863D4}" type="sibTrans" cxnId="{DDD492A3-A22A-4705-B331-03667279AF53}">
      <dgm:prSet/>
      <dgm:spPr/>
      <dgm:t>
        <a:bodyPr/>
        <a:lstStyle/>
        <a:p>
          <a:pPr rtl="1"/>
          <a:endParaRPr lang="en-US" sz="500"/>
        </a:p>
      </dgm:t>
    </dgm:pt>
    <dgm:pt modelId="{D3E5D027-AA05-465A-8BB0-19A9315CF232}">
      <dgm:prSet custT="1"/>
      <dgm:spPr/>
      <dgm:t>
        <a:bodyPr/>
        <a:lstStyle/>
        <a:p>
          <a:pPr rtl="1"/>
          <a:r>
            <a:rPr lang="ar-SA" sz="1100" dirty="0" smtClean="0"/>
            <a:t> تطوير النماذج والمعايرة</a:t>
          </a:r>
          <a:endParaRPr lang="en-US" sz="1100" dirty="0" smtClean="0"/>
        </a:p>
      </dgm:t>
    </dgm:pt>
    <dgm:pt modelId="{9153A4C6-1DCA-448F-AA34-D319157E5A37}" type="parTrans" cxnId="{5915E6BC-822D-43F3-B01E-DA882C9DDAAA}">
      <dgm:prSet/>
      <dgm:spPr/>
      <dgm:t>
        <a:bodyPr/>
        <a:lstStyle/>
        <a:p>
          <a:pPr rtl="1"/>
          <a:endParaRPr lang="en-US" sz="500"/>
        </a:p>
      </dgm:t>
    </dgm:pt>
    <dgm:pt modelId="{A15DD856-1B05-430F-850D-B0022EDB013C}" type="sibTrans" cxnId="{5915E6BC-822D-43F3-B01E-DA882C9DDAAA}">
      <dgm:prSet/>
      <dgm:spPr/>
      <dgm:t>
        <a:bodyPr/>
        <a:lstStyle/>
        <a:p>
          <a:pPr rtl="1"/>
          <a:endParaRPr lang="en-US" sz="500"/>
        </a:p>
      </dgm:t>
    </dgm:pt>
    <dgm:pt modelId="{C3954A7B-3907-4F0A-9CFB-C0D5DD4CA059}">
      <dgm:prSet custT="1"/>
      <dgm:spPr/>
      <dgm:t>
        <a:bodyPr/>
        <a:lstStyle/>
        <a:p>
          <a:pPr rtl="1"/>
          <a:r>
            <a:rPr lang="ar-SA" sz="1100" dirty="0" smtClean="0"/>
            <a:t>تطبيق التقييم الشامل</a:t>
          </a:r>
          <a:endParaRPr lang="en-US" sz="1100" dirty="0" smtClean="0"/>
        </a:p>
      </dgm:t>
    </dgm:pt>
    <dgm:pt modelId="{5E3409C7-087F-47F6-95A1-1CAD350117E3}" type="parTrans" cxnId="{AF05F55D-BBA9-4A6D-98CE-8748EFB7E2DA}">
      <dgm:prSet/>
      <dgm:spPr/>
      <dgm:t>
        <a:bodyPr/>
        <a:lstStyle/>
        <a:p>
          <a:pPr rtl="1"/>
          <a:endParaRPr lang="en-US" sz="500"/>
        </a:p>
      </dgm:t>
    </dgm:pt>
    <dgm:pt modelId="{E36BA3FC-28C8-4D6D-AFF7-B7104D1A21ED}" type="sibTrans" cxnId="{AF05F55D-BBA9-4A6D-98CE-8748EFB7E2DA}">
      <dgm:prSet/>
      <dgm:spPr/>
      <dgm:t>
        <a:bodyPr/>
        <a:lstStyle/>
        <a:p>
          <a:pPr rtl="1"/>
          <a:endParaRPr lang="en-US" sz="500"/>
        </a:p>
      </dgm:t>
    </dgm:pt>
    <dgm:pt modelId="{EBF48298-2AB9-49B0-ABCF-82DD44E8C2DC}">
      <dgm:prSet custT="1"/>
      <dgm:spPr/>
      <dgm:t>
        <a:bodyPr/>
        <a:lstStyle/>
        <a:p>
          <a:pPr rtl="1"/>
          <a:r>
            <a:rPr lang="ar-SA" sz="1100" dirty="0" smtClean="0"/>
            <a:t> إعداد التقارير والتوثيق</a:t>
          </a:r>
          <a:endParaRPr lang="en-US" sz="1100" dirty="0" smtClean="0"/>
        </a:p>
      </dgm:t>
    </dgm:pt>
    <dgm:pt modelId="{5C27176D-C8D1-499B-A8D6-3343B81082FE}" type="parTrans" cxnId="{82906849-74F3-430B-852A-46E5139256F3}">
      <dgm:prSet/>
      <dgm:spPr/>
      <dgm:t>
        <a:bodyPr/>
        <a:lstStyle/>
        <a:p>
          <a:pPr rtl="1"/>
          <a:endParaRPr lang="en-US" sz="500"/>
        </a:p>
      </dgm:t>
    </dgm:pt>
    <dgm:pt modelId="{4DB0C770-A847-42D4-91A8-CFF2C39A7145}" type="sibTrans" cxnId="{82906849-74F3-430B-852A-46E5139256F3}">
      <dgm:prSet/>
      <dgm:spPr/>
      <dgm:t>
        <a:bodyPr/>
        <a:lstStyle/>
        <a:p>
          <a:pPr rtl="1"/>
          <a:endParaRPr lang="en-US" sz="500"/>
        </a:p>
      </dgm:t>
    </dgm:pt>
    <dgm:pt modelId="{45DC5347-E9C3-4F47-91F2-EA0A0C0332EB}">
      <dgm:prSet custT="1"/>
      <dgm:spPr/>
      <dgm:t>
        <a:bodyPr/>
        <a:lstStyle/>
        <a:p>
          <a:pPr rtl="1"/>
          <a:r>
            <a:rPr lang="ar-SA" sz="2000" dirty="0" smtClean="0"/>
            <a:t>الدراسات النسبية</a:t>
          </a:r>
          <a:endParaRPr lang="en-US" sz="2000" dirty="0"/>
        </a:p>
      </dgm:t>
    </dgm:pt>
    <dgm:pt modelId="{52F1D2AC-C2E3-43C0-B5E6-759E946291F7}" type="parTrans" cxnId="{453B4059-E51C-4268-8DAF-D74D53FE91F4}">
      <dgm:prSet/>
      <dgm:spPr/>
      <dgm:t>
        <a:bodyPr/>
        <a:lstStyle/>
        <a:p>
          <a:pPr rtl="1"/>
          <a:endParaRPr lang="en-US" sz="500"/>
        </a:p>
      </dgm:t>
    </dgm:pt>
    <dgm:pt modelId="{0C330169-031F-471E-BF37-456A6F2D6001}" type="sibTrans" cxnId="{453B4059-E51C-4268-8DAF-D74D53FE91F4}">
      <dgm:prSet/>
      <dgm:spPr/>
      <dgm:t>
        <a:bodyPr/>
        <a:lstStyle/>
        <a:p>
          <a:pPr rtl="1"/>
          <a:endParaRPr lang="en-US" sz="500"/>
        </a:p>
      </dgm:t>
    </dgm:pt>
    <dgm:pt modelId="{1C007DF3-E4F0-484A-A0C2-71FC21EEC4C6}">
      <dgm:prSet custT="1"/>
      <dgm:spPr/>
      <dgm:t>
        <a:bodyPr/>
        <a:lstStyle/>
        <a:p>
          <a:pPr rtl="1"/>
          <a:r>
            <a:rPr lang="ar-SA" sz="1200" dirty="0" smtClean="0"/>
            <a:t>معامل التشتت عن النسبة المتوسطة</a:t>
          </a:r>
          <a:endParaRPr lang="en-US" sz="1200" dirty="0"/>
        </a:p>
      </dgm:t>
    </dgm:pt>
    <dgm:pt modelId="{A835BD71-66DA-43F2-BE90-2F4C683B8983}" type="parTrans" cxnId="{B0818B57-4D5C-40B8-BAB5-BC1E8D8B459E}">
      <dgm:prSet/>
      <dgm:spPr/>
      <dgm:t>
        <a:bodyPr/>
        <a:lstStyle/>
        <a:p>
          <a:pPr rtl="1"/>
          <a:endParaRPr lang="en-US" sz="500"/>
        </a:p>
      </dgm:t>
    </dgm:pt>
    <dgm:pt modelId="{9C08E816-0F2E-4222-A5C6-C881436911D0}" type="sibTrans" cxnId="{B0818B57-4D5C-40B8-BAB5-BC1E8D8B459E}">
      <dgm:prSet/>
      <dgm:spPr/>
      <dgm:t>
        <a:bodyPr/>
        <a:lstStyle/>
        <a:p>
          <a:pPr rtl="1"/>
          <a:endParaRPr lang="en-US" sz="500"/>
        </a:p>
      </dgm:t>
    </dgm:pt>
    <dgm:pt modelId="{69004E46-7171-4469-8E0F-26B28F07E57A}">
      <dgm:prSet custT="1"/>
      <dgm:spPr/>
      <dgm:t>
        <a:bodyPr/>
        <a:lstStyle/>
        <a:p>
          <a:pPr rtl="1"/>
          <a:r>
            <a:rPr lang="ar-SA" sz="1200" dirty="0" smtClean="0"/>
            <a:t>الاتجاه المركزي  نحو الوسيط، المتوسط، المتوسط المرجح</a:t>
          </a:r>
          <a:endParaRPr lang="en-US" sz="1200" dirty="0"/>
        </a:p>
      </dgm:t>
    </dgm:pt>
    <dgm:pt modelId="{D670A1AC-E4E4-46E3-8CFD-C7120A9B6613}" type="parTrans" cxnId="{D435CB40-84A9-4BAA-91BD-D766D3ADA751}">
      <dgm:prSet/>
      <dgm:spPr/>
      <dgm:t>
        <a:bodyPr/>
        <a:lstStyle/>
        <a:p>
          <a:pPr rtl="1"/>
          <a:endParaRPr lang="en-US" sz="500"/>
        </a:p>
      </dgm:t>
    </dgm:pt>
    <dgm:pt modelId="{E5F1B703-63AE-41FC-BE3A-5A65000BAA93}" type="sibTrans" cxnId="{D435CB40-84A9-4BAA-91BD-D766D3ADA751}">
      <dgm:prSet/>
      <dgm:spPr/>
      <dgm:t>
        <a:bodyPr/>
        <a:lstStyle/>
        <a:p>
          <a:pPr rtl="1"/>
          <a:endParaRPr lang="en-US" sz="500"/>
        </a:p>
      </dgm:t>
    </dgm:pt>
    <dgm:pt modelId="{5B749FB6-837E-40F7-87E1-38C539A402A7}">
      <dgm:prSet custT="1"/>
      <dgm:spPr/>
      <dgm:t>
        <a:bodyPr/>
        <a:lstStyle/>
        <a:p>
          <a:pPr rtl="1"/>
          <a:r>
            <a:rPr lang="ar-SA" sz="1100" dirty="0" smtClean="0"/>
            <a:t>الإعلان عن النتائج</a:t>
          </a:r>
          <a:endParaRPr lang="en-US" sz="1100" dirty="0" smtClean="0"/>
        </a:p>
      </dgm:t>
    </dgm:pt>
    <dgm:pt modelId="{60290029-BC3B-469A-B2D5-177C70705D97}" type="parTrans" cxnId="{D85A2550-41CB-4454-BB7B-8013A0F166C2}">
      <dgm:prSet/>
      <dgm:spPr/>
      <dgm:t>
        <a:bodyPr/>
        <a:lstStyle/>
        <a:p>
          <a:endParaRPr lang="en-US"/>
        </a:p>
      </dgm:t>
    </dgm:pt>
    <dgm:pt modelId="{1C8F1E9D-F7A1-4E6C-BC35-DE10112BAD38}" type="sibTrans" cxnId="{D85A2550-41CB-4454-BB7B-8013A0F166C2}">
      <dgm:prSet/>
      <dgm:spPr/>
      <dgm:t>
        <a:bodyPr/>
        <a:lstStyle/>
        <a:p>
          <a:endParaRPr lang="en-US"/>
        </a:p>
      </dgm:t>
    </dgm:pt>
    <dgm:pt modelId="{30541432-2413-4E99-B784-663DD3B78343}" type="pres">
      <dgm:prSet presAssocID="{59657CC1-27FC-454C-9A0D-2EA70AEB66FD}" presName="Name0" presStyleCnt="0">
        <dgm:presLayoutVars>
          <dgm:chMax val="11"/>
          <dgm:chPref val="11"/>
          <dgm:dir val="rev"/>
          <dgm:resizeHandles/>
        </dgm:presLayoutVars>
      </dgm:prSet>
      <dgm:spPr/>
      <dgm:t>
        <a:bodyPr/>
        <a:lstStyle/>
        <a:p>
          <a:endParaRPr lang="en-US"/>
        </a:p>
      </dgm:t>
    </dgm:pt>
    <dgm:pt modelId="{ED6450A7-5F54-4C44-A1D9-028FFD75A406}" type="pres">
      <dgm:prSet presAssocID="{45DC5347-E9C3-4F47-91F2-EA0A0C0332EB}" presName="Accent7" presStyleCnt="0"/>
      <dgm:spPr/>
      <dgm:t>
        <a:bodyPr/>
        <a:lstStyle/>
        <a:p>
          <a:endParaRPr lang="en-US"/>
        </a:p>
      </dgm:t>
    </dgm:pt>
    <dgm:pt modelId="{2A54C4FC-C363-4B07-8B0C-EFE2463ABAFE}" type="pres">
      <dgm:prSet presAssocID="{45DC5347-E9C3-4F47-91F2-EA0A0C0332EB}" presName="Accent" presStyleLbl="node1" presStyleIdx="0" presStyleCnt="7"/>
      <dgm:spPr/>
      <dgm:t>
        <a:bodyPr/>
        <a:lstStyle/>
        <a:p>
          <a:endParaRPr lang="en-US"/>
        </a:p>
      </dgm:t>
    </dgm:pt>
    <dgm:pt modelId="{A0AB8424-B960-428E-A90C-7F280E8F11D2}" type="pres">
      <dgm:prSet presAssocID="{45DC5347-E9C3-4F47-91F2-EA0A0C0332EB}" presName="ParentBackground7" presStyleCnt="0"/>
      <dgm:spPr/>
      <dgm:t>
        <a:bodyPr/>
        <a:lstStyle/>
        <a:p>
          <a:endParaRPr lang="en-US"/>
        </a:p>
      </dgm:t>
    </dgm:pt>
    <dgm:pt modelId="{17864351-3C04-4AF5-996B-C32DEDEBBFC4}" type="pres">
      <dgm:prSet presAssocID="{45DC5347-E9C3-4F47-91F2-EA0A0C0332EB}" presName="ParentBackground" presStyleLbl="fgAcc1" presStyleIdx="0" presStyleCnt="7"/>
      <dgm:spPr/>
      <dgm:t>
        <a:bodyPr/>
        <a:lstStyle/>
        <a:p>
          <a:endParaRPr lang="en-US"/>
        </a:p>
      </dgm:t>
    </dgm:pt>
    <dgm:pt modelId="{886A5299-A028-43F7-B445-47F18A8216A4}" type="pres">
      <dgm:prSet presAssocID="{45DC5347-E9C3-4F47-91F2-EA0A0C0332EB}" presName="Child7" presStyleLbl="revTx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C4EF6D-08F8-4E16-B831-94C7738768DA}" type="pres">
      <dgm:prSet presAssocID="{45DC5347-E9C3-4F47-91F2-EA0A0C0332EB}" presName="Parent7" presStyleLbl="revTx" presStyleIdx="0" presStyleCnt="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64F882-C584-4E4C-8A48-0D4DC4D8FB67}" type="pres">
      <dgm:prSet presAssocID="{5453FF0B-AA6C-447A-B4E7-62BE23C971DE}" presName="Accent6" presStyleCnt="0"/>
      <dgm:spPr/>
      <dgm:t>
        <a:bodyPr/>
        <a:lstStyle/>
        <a:p>
          <a:endParaRPr lang="en-US"/>
        </a:p>
      </dgm:t>
    </dgm:pt>
    <dgm:pt modelId="{7D559843-B875-4819-BEEE-17EC5167090A}" type="pres">
      <dgm:prSet presAssocID="{5453FF0B-AA6C-447A-B4E7-62BE23C971DE}" presName="Accent" presStyleLbl="node1" presStyleIdx="1" presStyleCnt="7"/>
      <dgm:spPr/>
      <dgm:t>
        <a:bodyPr/>
        <a:lstStyle/>
        <a:p>
          <a:endParaRPr lang="en-US"/>
        </a:p>
      </dgm:t>
    </dgm:pt>
    <dgm:pt modelId="{81188C99-CE7B-4492-AD2C-51D001B81963}" type="pres">
      <dgm:prSet presAssocID="{5453FF0B-AA6C-447A-B4E7-62BE23C971DE}" presName="ParentBackground6" presStyleCnt="0"/>
      <dgm:spPr/>
      <dgm:t>
        <a:bodyPr/>
        <a:lstStyle/>
        <a:p>
          <a:endParaRPr lang="en-US"/>
        </a:p>
      </dgm:t>
    </dgm:pt>
    <dgm:pt modelId="{E399F93A-F80A-494B-8CB9-367F36495D5F}" type="pres">
      <dgm:prSet presAssocID="{5453FF0B-AA6C-447A-B4E7-62BE23C971DE}" presName="ParentBackground" presStyleLbl="fgAcc1" presStyleIdx="1" presStyleCnt="7"/>
      <dgm:spPr/>
      <dgm:t>
        <a:bodyPr/>
        <a:lstStyle/>
        <a:p>
          <a:endParaRPr lang="en-US"/>
        </a:p>
      </dgm:t>
    </dgm:pt>
    <dgm:pt modelId="{8FFBAF29-730E-476F-909F-D7A7FCC059B2}" type="pres">
      <dgm:prSet presAssocID="{5453FF0B-AA6C-447A-B4E7-62BE23C971DE}" presName="Child6" presStyleLbl="revTx" presStyleIdx="1" presStyleCnt="7" custLinFactNeighborX="-2767" custLinFactNeighborY="-588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CF1D7D-CC07-42D5-A364-261750BD876C}" type="pres">
      <dgm:prSet presAssocID="{5453FF0B-AA6C-447A-B4E7-62BE23C971DE}" presName="Parent6" presStyleLbl="revTx" presStyleIdx="1" presStyleCnt="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E29A14-8A14-4EF2-8DFB-66F04C956A5C}" type="pres">
      <dgm:prSet presAssocID="{C052FC96-7A17-417D-81BE-596E91404520}" presName="Accent5" presStyleCnt="0"/>
      <dgm:spPr/>
      <dgm:t>
        <a:bodyPr/>
        <a:lstStyle/>
        <a:p>
          <a:endParaRPr lang="en-US"/>
        </a:p>
      </dgm:t>
    </dgm:pt>
    <dgm:pt modelId="{D17A319B-EF63-4391-9C19-6F135A9A1F6A}" type="pres">
      <dgm:prSet presAssocID="{C052FC96-7A17-417D-81BE-596E91404520}" presName="Accent" presStyleLbl="node1" presStyleIdx="2" presStyleCnt="7"/>
      <dgm:spPr/>
      <dgm:t>
        <a:bodyPr/>
        <a:lstStyle/>
        <a:p>
          <a:endParaRPr lang="en-US"/>
        </a:p>
      </dgm:t>
    </dgm:pt>
    <dgm:pt modelId="{7F911CA5-EEB3-46E4-A35A-3DF0DB995F22}" type="pres">
      <dgm:prSet presAssocID="{C052FC96-7A17-417D-81BE-596E91404520}" presName="ParentBackground5" presStyleCnt="0"/>
      <dgm:spPr/>
      <dgm:t>
        <a:bodyPr/>
        <a:lstStyle/>
        <a:p>
          <a:endParaRPr lang="en-US"/>
        </a:p>
      </dgm:t>
    </dgm:pt>
    <dgm:pt modelId="{0DFD7977-D68F-49DB-9E47-DD3782C3AED2}" type="pres">
      <dgm:prSet presAssocID="{C052FC96-7A17-417D-81BE-596E91404520}" presName="ParentBackground" presStyleLbl="fgAcc1" presStyleIdx="2" presStyleCnt="7"/>
      <dgm:spPr/>
      <dgm:t>
        <a:bodyPr/>
        <a:lstStyle/>
        <a:p>
          <a:endParaRPr lang="en-US"/>
        </a:p>
      </dgm:t>
    </dgm:pt>
    <dgm:pt modelId="{A24C0B95-73D4-4376-84BC-1D0D0D1FEA30}" type="pres">
      <dgm:prSet presAssocID="{C052FC96-7A17-417D-81BE-596E91404520}" presName="Child5" presStyleLbl="revTx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85F07B-2BEF-49E9-BBB4-C5FD0633FE2B}" type="pres">
      <dgm:prSet presAssocID="{C052FC96-7A17-417D-81BE-596E91404520}" presName="Parent5" presStyleLbl="revTx" presStyleIdx="2" presStyleCnt="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05C8F5-8EA8-446F-98E3-A585E024AED8}" type="pres">
      <dgm:prSet presAssocID="{F4D2076C-0DF3-441D-9C6E-083A9093825E}" presName="Accent4" presStyleCnt="0"/>
      <dgm:spPr/>
      <dgm:t>
        <a:bodyPr/>
        <a:lstStyle/>
        <a:p>
          <a:endParaRPr lang="en-US"/>
        </a:p>
      </dgm:t>
    </dgm:pt>
    <dgm:pt modelId="{B844754F-2D97-426B-AB06-9B7625D126B2}" type="pres">
      <dgm:prSet presAssocID="{F4D2076C-0DF3-441D-9C6E-083A9093825E}" presName="Accent" presStyleLbl="node1" presStyleIdx="3" presStyleCnt="7"/>
      <dgm:spPr/>
      <dgm:t>
        <a:bodyPr/>
        <a:lstStyle/>
        <a:p>
          <a:endParaRPr lang="en-US"/>
        </a:p>
      </dgm:t>
    </dgm:pt>
    <dgm:pt modelId="{F7D25C08-D4E7-4725-8F09-89B23D762442}" type="pres">
      <dgm:prSet presAssocID="{F4D2076C-0DF3-441D-9C6E-083A9093825E}" presName="ParentBackground4" presStyleCnt="0"/>
      <dgm:spPr/>
      <dgm:t>
        <a:bodyPr/>
        <a:lstStyle/>
        <a:p>
          <a:endParaRPr lang="en-US"/>
        </a:p>
      </dgm:t>
    </dgm:pt>
    <dgm:pt modelId="{728C83AA-9291-4322-889A-3A43980CC5FA}" type="pres">
      <dgm:prSet presAssocID="{F4D2076C-0DF3-441D-9C6E-083A9093825E}" presName="ParentBackground" presStyleLbl="fgAcc1" presStyleIdx="3" presStyleCnt="7"/>
      <dgm:spPr/>
      <dgm:t>
        <a:bodyPr/>
        <a:lstStyle/>
        <a:p>
          <a:endParaRPr lang="en-US"/>
        </a:p>
      </dgm:t>
    </dgm:pt>
    <dgm:pt modelId="{BA8748D7-E8B7-4127-BE58-563717724DD2}" type="pres">
      <dgm:prSet presAssocID="{F4D2076C-0DF3-441D-9C6E-083A9093825E}" presName="Child4" presStyleLbl="revTx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F93CF8-724F-4C4F-88A8-6C8BA2A81D0D}" type="pres">
      <dgm:prSet presAssocID="{F4D2076C-0DF3-441D-9C6E-083A9093825E}" presName="Parent4" presStyleLbl="revTx" presStyleIdx="3" presStyleCnt="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11ABC2-120B-4046-BF5C-7F2F3B352B78}" type="pres">
      <dgm:prSet presAssocID="{90E0C211-7A63-4F62-9236-7BDBD6FF7758}" presName="Accent3" presStyleCnt="0"/>
      <dgm:spPr/>
      <dgm:t>
        <a:bodyPr/>
        <a:lstStyle/>
        <a:p>
          <a:endParaRPr lang="en-US"/>
        </a:p>
      </dgm:t>
    </dgm:pt>
    <dgm:pt modelId="{409659EB-F8E9-435A-91C8-FEA7FCA19BB5}" type="pres">
      <dgm:prSet presAssocID="{90E0C211-7A63-4F62-9236-7BDBD6FF7758}" presName="Accent" presStyleLbl="node1" presStyleIdx="4" presStyleCnt="7"/>
      <dgm:spPr/>
      <dgm:t>
        <a:bodyPr/>
        <a:lstStyle/>
        <a:p>
          <a:endParaRPr lang="en-US"/>
        </a:p>
      </dgm:t>
    </dgm:pt>
    <dgm:pt modelId="{0834120C-E342-4850-A721-F4AD70D79BCE}" type="pres">
      <dgm:prSet presAssocID="{90E0C211-7A63-4F62-9236-7BDBD6FF7758}" presName="ParentBackground3" presStyleCnt="0"/>
      <dgm:spPr/>
      <dgm:t>
        <a:bodyPr/>
        <a:lstStyle/>
        <a:p>
          <a:endParaRPr lang="en-US"/>
        </a:p>
      </dgm:t>
    </dgm:pt>
    <dgm:pt modelId="{DAC79CC3-EA17-4B62-B63C-CF36C3FCBEC2}" type="pres">
      <dgm:prSet presAssocID="{90E0C211-7A63-4F62-9236-7BDBD6FF7758}" presName="ParentBackground" presStyleLbl="fgAcc1" presStyleIdx="4" presStyleCnt="7"/>
      <dgm:spPr/>
      <dgm:t>
        <a:bodyPr/>
        <a:lstStyle/>
        <a:p>
          <a:endParaRPr lang="en-US"/>
        </a:p>
      </dgm:t>
    </dgm:pt>
    <dgm:pt modelId="{A2B146D3-7CD8-4391-96B8-B450CF14B31A}" type="pres">
      <dgm:prSet presAssocID="{90E0C211-7A63-4F62-9236-7BDBD6FF7758}" presName="Child3" presStyleLbl="revTx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8B9F5C-932B-4A21-B428-A6D7ADAA4B4B}" type="pres">
      <dgm:prSet presAssocID="{90E0C211-7A63-4F62-9236-7BDBD6FF7758}" presName="Parent3" presStyleLbl="revTx" presStyleIdx="4" presStyleCnt="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B17CF9-D414-4062-B686-F8A8ED998329}" type="pres">
      <dgm:prSet presAssocID="{43B2E11E-E311-434E-A111-A1242390701E}" presName="Accent2" presStyleCnt="0"/>
      <dgm:spPr/>
      <dgm:t>
        <a:bodyPr/>
        <a:lstStyle/>
        <a:p>
          <a:endParaRPr lang="en-US"/>
        </a:p>
      </dgm:t>
    </dgm:pt>
    <dgm:pt modelId="{F2113F38-6A4A-4D8D-8BC5-52D113EAD5FF}" type="pres">
      <dgm:prSet presAssocID="{43B2E11E-E311-434E-A111-A1242390701E}" presName="Accent" presStyleLbl="node1" presStyleIdx="5" presStyleCnt="7"/>
      <dgm:spPr/>
      <dgm:t>
        <a:bodyPr/>
        <a:lstStyle/>
        <a:p>
          <a:endParaRPr lang="en-US"/>
        </a:p>
      </dgm:t>
    </dgm:pt>
    <dgm:pt modelId="{C40C7A2A-8198-4B51-8803-CE4DFAE51353}" type="pres">
      <dgm:prSet presAssocID="{43B2E11E-E311-434E-A111-A1242390701E}" presName="ParentBackground2" presStyleCnt="0"/>
      <dgm:spPr/>
      <dgm:t>
        <a:bodyPr/>
        <a:lstStyle/>
        <a:p>
          <a:endParaRPr lang="en-US"/>
        </a:p>
      </dgm:t>
    </dgm:pt>
    <dgm:pt modelId="{1F29D5CD-12C2-44FE-955E-F000BFFD5A58}" type="pres">
      <dgm:prSet presAssocID="{43B2E11E-E311-434E-A111-A1242390701E}" presName="ParentBackground" presStyleLbl="fgAcc1" presStyleIdx="5" presStyleCnt="7"/>
      <dgm:spPr/>
      <dgm:t>
        <a:bodyPr/>
        <a:lstStyle/>
        <a:p>
          <a:endParaRPr lang="en-US"/>
        </a:p>
      </dgm:t>
    </dgm:pt>
    <dgm:pt modelId="{75572BBA-D9D5-4D80-862E-224F05BEA7CF}" type="pres">
      <dgm:prSet presAssocID="{43B2E11E-E311-434E-A111-A1242390701E}" presName="Child2" presStyleLbl="revTx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7487F8-83F7-43D8-B7F7-59195D2FDABE}" type="pres">
      <dgm:prSet presAssocID="{43B2E11E-E311-434E-A111-A1242390701E}" presName="Parent2" presStyleLbl="revTx" presStyleIdx="5" presStyleCnt="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E9BE9E-FD61-4010-AB6E-60498FBCEB5F}" type="pres">
      <dgm:prSet presAssocID="{A3C00ED8-B052-4FDF-A622-EF0FD03D738C}" presName="Accent1" presStyleCnt="0"/>
      <dgm:spPr/>
      <dgm:t>
        <a:bodyPr/>
        <a:lstStyle/>
        <a:p>
          <a:endParaRPr lang="en-US"/>
        </a:p>
      </dgm:t>
    </dgm:pt>
    <dgm:pt modelId="{3EFF5CC2-22A5-4D01-B39C-1E29DF6ADF84}" type="pres">
      <dgm:prSet presAssocID="{A3C00ED8-B052-4FDF-A622-EF0FD03D738C}" presName="Accent" presStyleLbl="node1" presStyleIdx="6" presStyleCnt="7"/>
      <dgm:spPr/>
      <dgm:t>
        <a:bodyPr/>
        <a:lstStyle/>
        <a:p>
          <a:endParaRPr lang="en-US"/>
        </a:p>
      </dgm:t>
    </dgm:pt>
    <dgm:pt modelId="{8C202138-C3AC-4F02-AA4A-9900A2032204}" type="pres">
      <dgm:prSet presAssocID="{A3C00ED8-B052-4FDF-A622-EF0FD03D738C}" presName="ParentBackground1" presStyleCnt="0"/>
      <dgm:spPr/>
      <dgm:t>
        <a:bodyPr/>
        <a:lstStyle/>
        <a:p>
          <a:endParaRPr lang="en-US"/>
        </a:p>
      </dgm:t>
    </dgm:pt>
    <dgm:pt modelId="{F0C1A056-100B-42BB-84B9-EAC5D1C6FFF4}" type="pres">
      <dgm:prSet presAssocID="{A3C00ED8-B052-4FDF-A622-EF0FD03D738C}" presName="ParentBackground" presStyleLbl="fgAcc1" presStyleIdx="6" presStyleCnt="7"/>
      <dgm:spPr/>
      <dgm:t>
        <a:bodyPr/>
        <a:lstStyle/>
        <a:p>
          <a:endParaRPr lang="en-US"/>
        </a:p>
      </dgm:t>
    </dgm:pt>
    <dgm:pt modelId="{9C5D19E3-ECD0-4632-BFC5-EF1DA0727297}" type="pres">
      <dgm:prSet presAssocID="{A3C00ED8-B052-4FDF-A622-EF0FD03D738C}" presName="Child1" presStyleLbl="revTx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68463B-F247-4898-BA7A-F6770A86D9A5}" type="pres">
      <dgm:prSet presAssocID="{A3C00ED8-B052-4FDF-A622-EF0FD03D738C}" presName="Parent1" presStyleLbl="revTx" presStyleIdx="6" presStyleCnt="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E224769-A71E-41A7-A49C-99EF313198C4}" type="presOf" srcId="{F4D2076C-0DF3-441D-9C6E-083A9093825E}" destId="{728C83AA-9291-4322-889A-3A43980CC5FA}" srcOrd="0" destOrd="0" presId="urn:microsoft.com/office/officeart/2011/layout/CircleProcess"/>
    <dgm:cxn modelId="{C9C7C036-1B63-49B5-93F4-5A5758A99FFC}" srcId="{90E0C211-7A63-4F62-9236-7BDBD6FF7758}" destId="{19FFB188-665D-4B76-8515-7F78E6C437B2}" srcOrd="0" destOrd="0" parTransId="{3A832C97-7978-45E0-982D-C7D928B00AE5}" sibTransId="{F459BDC5-A6C5-4681-BD43-69822438CE1D}"/>
    <dgm:cxn modelId="{B5B95EE3-06C9-41AD-AAEF-48E8609FA85D}" srcId="{43B2E11E-E311-434E-A111-A1242390701E}" destId="{1EC9E69F-A2D6-4746-AD89-BFF2A05BFF23}" srcOrd="0" destOrd="0" parTransId="{55A7B3CE-A171-44EF-97A1-E56928853432}" sibTransId="{51E860A3-F393-420F-9FD7-9C1DF9C0BFF0}"/>
    <dgm:cxn modelId="{9FCF072F-0D25-443D-818B-DC23A5BBA002}" type="presOf" srcId="{90E0C211-7A63-4F62-9236-7BDBD6FF7758}" destId="{FD8B9F5C-932B-4A21-B428-A6D7ADAA4B4B}" srcOrd="1" destOrd="0" presId="urn:microsoft.com/office/officeart/2011/layout/CircleProcess"/>
    <dgm:cxn modelId="{9771DCF1-B51A-413B-89EA-50B951019AAC}" type="presOf" srcId="{59657CC1-27FC-454C-9A0D-2EA70AEB66FD}" destId="{30541432-2413-4E99-B784-663DD3B78343}" srcOrd="0" destOrd="0" presId="urn:microsoft.com/office/officeart/2011/layout/CircleProcess"/>
    <dgm:cxn modelId="{752028AA-6CE3-420E-AF54-254277DB45A1}" type="presOf" srcId="{1EC9E69F-A2D6-4746-AD89-BFF2A05BFF23}" destId="{75572BBA-D9D5-4D80-862E-224F05BEA7CF}" srcOrd="0" destOrd="0" presId="urn:microsoft.com/office/officeart/2011/layout/CircleProcess"/>
    <dgm:cxn modelId="{223CA9E1-61D6-4371-AD28-52BFDBE20DF5}" type="presOf" srcId="{45DC5347-E9C3-4F47-91F2-EA0A0C0332EB}" destId="{17864351-3C04-4AF5-996B-C32DEDEBBFC4}" srcOrd="0" destOrd="0" presId="urn:microsoft.com/office/officeart/2011/layout/CircleProcess"/>
    <dgm:cxn modelId="{D435CB40-84A9-4BAA-91BD-D766D3ADA751}" srcId="{45DC5347-E9C3-4F47-91F2-EA0A0C0332EB}" destId="{69004E46-7171-4469-8E0F-26B28F07E57A}" srcOrd="1" destOrd="0" parTransId="{D670A1AC-E4E4-46E3-8CFD-C7120A9B6613}" sibTransId="{E5F1B703-63AE-41FC-BE3A-5A65000BAA93}"/>
    <dgm:cxn modelId="{A7904045-F02C-4ECE-85FB-8306E467B9A1}" srcId="{43B2E11E-E311-434E-A111-A1242390701E}" destId="{F98560F8-47F6-4DE7-B8F7-FE03A64D7BF4}" srcOrd="1" destOrd="0" parTransId="{D4E8E1A0-93A6-4F8B-B542-087E7FC0BDEC}" sibTransId="{981B007A-A0ED-4731-900A-01D62FCDDF87}"/>
    <dgm:cxn modelId="{9863EC31-6A57-42BC-89C5-1E0B504F786D}" srcId="{90E0C211-7A63-4F62-9236-7BDBD6FF7758}" destId="{E457ACE9-2B2B-47EC-B068-920B11D3CD56}" srcOrd="2" destOrd="0" parTransId="{5EA6E544-0275-4271-80CD-B1C9F54E7D3A}" sibTransId="{03D340A7-51FB-4523-8303-91282EFFB670}"/>
    <dgm:cxn modelId="{2C72B42A-35AF-445A-AD2F-298923E63FE0}" type="presOf" srcId="{D962F3FC-EA9B-42B6-8163-C621E095158B}" destId="{BA8748D7-E8B7-4127-BE58-563717724DD2}" srcOrd="0" destOrd="1" presId="urn:microsoft.com/office/officeart/2011/layout/CircleProcess"/>
    <dgm:cxn modelId="{76559F3B-DE5D-49DC-B3D5-A26417BAD168}" srcId="{A3C00ED8-B052-4FDF-A622-EF0FD03D738C}" destId="{417DA255-FCA8-453F-857A-4D1754D96695}" srcOrd="0" destOrd="0" parTransId="{02551FCF-307D-4B8A-BA33-7A77375F2013}" sibTransId="{6FEBA34B-8AE6-46F0-A300-CD06AA548540}"/>
    <dgm:cxn modelId="{F7287578-7FE6-4C21-9DF8-9C76E17143F9}" type="presOf" srcId="{E669572E-ED4D-45E8-A53A-DA47F8B7987A}" destId="{BA8748D7-E8B7-4127-BE58-563717724DD2}" srcOrd="0" destOrd="0" presId="urn:microsoft.com/office/officeart/2011/layout/CircleProcess"/>
    <dgm:cxn modelId="{CA966472-150D-4475-874C-36318DE20DF8}" srcId="{F4D2076C-0DF3-441D-9C6E-083A9093825E}" destId="{F399D6B4-647F-4CE4-9459-7585E74842C4}" srcOrd="2" destOrd="0" parTransId="{F2513FEF-A140-4E2B-B7E4-BCA1F46E5B61}" sibTransId="{F0150A25-932D-4B1F-A003-06B64CE14D21}"/>
    <dgm:cxn modelId="{A44859C3-0B7C-48BD-A812-DAFF5FD1E633}" type="presOf" srcId="{5453FF0B-AA6C-447A-B4E7-62BE23C971DE}" destId="{C7CF1D7D-CC07-42D5-A364-261750BD876C}" srcOrd="1" destOrd="0" presId="urn:microsoft.com/office/officeart/2011/layout/CircleProcess"/>
    <dgm:cxn modelId="{E46D485D-999D-43A8-8795-3E188726F180}" type="presOf" srcId="{43B2E11E-E311-434E-A111-A1242390701E}" destId="{1F29D5CD-12C2-44FE-955E-F000BFFD5A58}" srcOrd="0" destOrd="0" presId="urn:microsoft.com/office/officeart/2011/layout/CircleProcess"/>
    <dgm:cxn modelId="{09852488-FE72-4796-8CE5-124BEC560982}" type="presOf" srcId="{1C007DF3-E4F0-484A-A0C2-71FC21EEC4C6}" destId="{886A5299-A028-43F7-B445-47F18A8216A4}" srcOrd="0" destOrd="0" presId="urn:microsoft.com/office/officeart/2011/layout/CircleProcess"/>
    <dgm:cxn modelId="{DE739B1B-784D-470B-86B7-9EC5A0786262}" type="presOf" srcId="{43B2E11E-E311-434E-A111-A1242390701E}" destId="{9C7487F8-83F7-43D8-B7F7-59195D2FDABE}" srcOrd="1" destOrd="0" presId="urn:microsoft.com/office/officeart/2011/layout/CircleProcess"/>
    <dgm:cxn modelId="{5915E6BC-822D-43F3-B01E-DA882C9DDAAA}" srcId="{5453FF0B-AA6C-447A-B4E7-62BE23C971DE}" destId="{D3E5D027-AA05-465A-8BB0-19A9315CF232}" srcOrd="2" destOrd="0" parTransId="{9153A4C6-1DCA-448F-AA34-D319157E5A37}" sibTransId="{A15DD856-1B05-430F-850D-B0022EDB013C}"/>
    <dgm:cxn modelId="{7DA69139-D6E1-490B-AD98-E807986561A6}" type="presOf" srcId="{45DC5347-E9C3-4F47-91F2-EA0A0C0332EB}" destId="{48C4EF6D-08F8-4E16-B831-94C7738768DA}" srcOrd="1" destOrd="0" presId="urn:microsoft.com/office/officeart/2011/layout/CircleProcess"/>
    <dgm:cxn modelId="{891320B9-053E-44FB-B95A-A064EE6F97F3}" srcId="{90E0C211-7A63-4F62-9236-7BDBD6FF7758}" destId="{C097AC6B-46E8-4B16-BCF3-8E810ABBDCA0}" srcOrd="1" destOrd="0" parTransId="{8FCFB6E5-E67F-4EDB-98A7-27D3E55CEFB1}" sibTransId="{11404869-F8BF-4BAE-9AD1-BFEA568AF25C}"/>
    <dgm:cxn modelId="{A174E0A0-B2FA-486B-A377-C7D758244792}" type="presOf" srcId="{74AB2496-7645-40EF-B2D7-D588BE22C819}" destId="{A24C0B95-73D4-4376-84BC-1D0D0D1FEA30}" srcOrd="0" destOrd="0" presId="urn:microsoft.com/office/officeart/2011/layout/CircleProcess"/>
    <dgm:cxn modelId="{CDC16CE4-A0BD-414F-8740-1E8C3497A871}" type="presOf" srcId="{69004E46-7171-4469-8E0F-26B28F07E57A}" destId="{886A5299-A028-43F7-B445-47F18A8216A4}" srcOrd="0" destOrd="1" presId="urn:microsoft.com/office/officeart/2011/layout/CircleProcess"/>
    <dgm:cxn modelId="{F16F76EE-44DC-4EB9-A94F-C30F7E7F3989}" type="presOf" srcId="{F4D2076C-0DF3-441D-9C6E-083A9093825E}" destId="{66F93CF8-724F-4C4F-88A8-6C8BA2A81D0D}" srcOrd="1" destOrd="0" presId="urn:microsoft.com/office/officeart/2011/layout/CircleProcess"/>
    <dgm:cxn modelId="{399D5D25-5C33-4360-A982-7D1031F7FB9F}" type="presOf" srcId="{5453FF0B-AA6C-447A-B4E7-62BE23C971DE}" destId="{E399F93A-F80A-494B-8CB9-367F36495D5F}" srcOrd="0" destOrd="0" presId="urn:microsoft.com/office/officeart/2011/layout/CircleProcess"/>
    <dgm:cxn modelId="{63E5356D-388D-4929-8EFA-BF0C3FCDFD76}" type="presOf" srcId="{E748A354-2078-4D15-A816-DBCBD363E385}" destId="{BA8748D7-E8B7-4127-BE58-563717724DD2}" srcOrd="0" destOrd="3" presId="urn:microsoft.com/office/officeart/2011/layout/CircleProcess"/>
    <dgm:cxn modelId="{40E5FEFE-A66C-49B7-A682-19BD27CA5894}" type="presOf" srcId="{AAFEFE04-1CB3-49B2-BEAF-DA1689D8490D}" destId="{9C5D19E3-ECD0-4632-BFC5-EF1DA0727297}" srcOrd="0" destOrd="1" presId="urn:microsoft.com/office/officeart/2011/layout/CircleProcess"/>
    <dgm:cxn modelId="{7FC4FC89-5452-4911-B193-ABB6E858BBB4}" srcId="{C052FC96-7A17-417D-81BE-596E91404520}" destId="{4317C6BF-2D4B-4CD6-8054-D831322328DE}" srcOrd="2" destOrd="0" parTransId="{9EC6EC0C-AB12-483C-88D6-A1B8D67DD0B9}" sibTransId="{F57C6437-7DD5-422E-9ED0-A6BE0B55C583}"/>
    <dgm:cxn modelId="{3E89B41B-1AAA-4F75-8403-A3D5F911E29E}" srcId="{C052FC96-7A17-417D-81BE-596E91404520}" destId="{74AB2496-7645-40EF-B2D7-D588BE22C819}" srcOrd="0" destOrd="0" parTransId="{44133080-3507-47D3-8735-F6695D2B343D}" sibTransId="{DB93C2B1-1A7F-4F42-B7F6-EEC6CF6E31FB}"/>
    <dgm:cxn modelId="{0644B659-8DE6-470D-A60B-45EBD3C7784F}" type="presOf" srcId="{A3C00ED8-B052-4FDF-A622-EF0FD03D738C}" destId="{F0C1A056-100B-42BB-84B9-EAC5D1C6FFF4}" srcOrd="0" destOrd="0" presId="urn:microsoft.com/office/officeart/2011/layout/CircleProcess"/>
    <dgm:cxn modelId="{24DC1DBD-73D2-4A82-8D69-96F210A8D40F}" srcId="{5453FF0B-AA6C-447A-B4E7-62BE23C971DE}" destId="{95A10669-7B82-4872-A305-86EAFDF2B3C1}" srcOrd="0" destOrd="0" parTransId="{86EE8471-3777-4C68-A353-BFD1B2C51F80}" sibTransId="{C45E0A1E-AC74-4EE4-906E-8ACC6816DE49}"/>
    <dgm:cxn modelId="{72E22D57-FAAF-4F87-A084-4BAEF3505C3F}" type="presOf" srcId="{F399D6B4-647F-4CE4-9459-7585E74842C4}" destId="{BA8748D7-E8B7-4127-BE58-563717724DD2}" srcOrd="0" destOrd="2" presId="urn:microsoft.com/office/officeart/2011/layout/CircleProcess"/>
    <dgm:cxn modelId="{EB4500FC-F8FE-4D4F-8927-E94C1177EC97}" type="presOf" srcId="{D3E5D027-AA05-465A-8BB0-19A9315CF232}" destId="{8FFBAF29-730E-476F-909F-D7A7FCC059B2}" srcOrd="0" destOrd="2" presId="urn:microsoft.com/office/officeart/2011/layout/CircleProcess"/>
    <dgm:cxn modelId="{AF05F55D-BBA9-4A6D-98CE-8748EFB7E2DA}" srcId="{5453FF0B-AA6C-447A-B4E7-62BE23C971DE}" destId="{C3954A7B-3907-4F0A-9CFB-C0D5DD4CA059}" srcOrd="3" destOrd="0" parTransId="{5E3409C7-087F-47F6-95A1-1CAD350117E3}" sibTransId="{E36BA3FC-28C8-4D6D-AFF7-B7104D1A21ED}"/>
    <dgm:cxn modelId="{889F6A47-643A-427C-A1F8-4423D8C7EC31}" srcId="{C052FC96-7A17-417D-81BE-596E91404520}" destId="{5D16DFE0-4D67-4C2B-B5C7-C782F385E42C}" srcOrd="1" destOrd="0" parTransId="{8B1091A1-7399-4060-B437-07913B227721}" sibTransId="{83BF30E0-277D-4C93-A67E-D1996D6EA814}"/>
    <dgm:cxn modelId="{BD8B08B9-798F-4ED0-BF41-63944C43411A}" type="presOf" srcId="{C052FC96-7A17-417D-81BE-596E91404520}" destId="{0DFD7977-D68F-49DB-9E47-DD3782C3AED2}" srcOrd="0" destOrd="0" presId="urn:microsoft.com/office/officeart/2011/layout/CircleProcess"/>
    <dgm:cxn modelId="{88360226-70B4-4E8C-9262-E920DF79ED06}" srcId="{59657CC1-27FC-454C-9A0D-2EA70AEB66FD}" destId="{A3C00ED8-B052-4FDF-A622-EF0FD03D738C}" srcOrd="0" destOrd="0" parTransId="{1CE80A0D-11FE-4E1C-8C4D-2DDA2E709020}" sibTransId="{581FFED9-AE82-4078-8FA2-4BEA993E5300}"/>
    <dgm:cxn modelId="{BB306849-B083-4592-BE61-11C5F4E8A734}" type="presOf" srcId="{417DA255-FCA8-453F-857A-4D1754D96695}" destId="{9C5D19E3-ECD0-4632-BFC5-EF1DA0727297}" srcOrd="0" destOrd="0" presId="urn:microsoft.com/office/officeart/2011/layout/CircleProcess"/>
    <dgm:cxn modelId="{82906849-74F3-430B-852A-46E5139256F3}" srcId="{5453FF0B-AA6C-447A-B4E7-62BE23C971DE}" destId="{EBF48298-2AB9-49B0-ABCF-82DD44E8C2DC}" srcOrd="4" destOrd="0" parTransId="{5C27176D-C8D1-499B-A8D6-3343B81082FE}" sibTransId="{4DB0C770-A847-42D4-91A8-CFF2C39A7145}"/>
    <dgm:cxn modelId="{BC8E1EC7-1298-4E90-A863-C93394BEFF21}" srcId="{59657CC1-27FC-454C-9A0D-2EA70AEB66FD}" destId="{F4D2076C-0DF3-441D-9C6E-083A9093825E}" srcOrd="3" destOrd="0" parTransId="{0DD74D67-70C4-47B9-922E-9A806EE9527B}" sibTransId="{53E3B3E1-651F-4464-B116-563723B1347E}"/>
    <dgm:cxn modelId="{AEB8E0CE-7795-45DB-B56B-219DA5ECD61F}" type="presOf" srcId="{C052FC96-7A17-417D-81BE-596E91404520}" destId="{3485F07B-2BEF-49E9-BBB4-C5FD0633FE2B}" srcOrd="1" destOrd="0" presId="urn:microsoft.com/office/officeart/2011/layout/CircleProcess"/>
    <dgm:cxn modelId="{38457703-6146-428A-B3A0-B08DF1C76348}" type="presOf" srcId="{1081B41E-12D9-4A1D-B6BD-2A52EA1454B3}" destId="{8FFBAF29-730E-476F-909F-D7A7FCC059B2}" srcOrd="0" destOrd="1" presId="urn:microsoft.com/office/officeart/2011/layout/CircleProcess"/>
    <dgm:cxn modelId="{22B09D7B-9EAB-4FA4-8D51-41DE733DAC04}" srcId="{A3C00ED8-B052-4FDF-A622-EF0FD03D738C}" destId="{C4296C8D-2EBB-4139-A239-46D9B87D78E7}" srcOrd="2" destOrd="0" parTransId="{8179334E-BF32-4BCA-8910-06225F4C5ABD}" sibTransId="{3806A7FC-D9CB-4BC1-AB2A-D843EFE9CFB4}"/>
    <dgm:cxn modelId="{77B6707D-E369-429A-8C35-790C2CCA8A01}" type="presOf" srcId="{A3C00ED8-B052-4FDF-A622-EF0FD03D738C}" destId="{0668463B-F247-4898-BA7A-F6770A86D9A5}" srcOrd="1" destOrd="0" presId="urn:microsoft.com/office/officeart/2011/layout/CircleProcess"/>
    <dgm:cxn modelId="{9F3EB44D-A3AB-47F7-854B-016DE478CAEB}" srcId="{A3C00ED8-B052-4FDF-A622-EF0FD03D738C}" destId="{AAFEFE04-1CB3-49B2-BEAF-DA1689D8490D}" srcOrd="1" destOrd="0" parTransId="{470C500A-8136-445A-9FC0-E5EBE54390DE}" sibTransId="{749A83C4-F045-41D0-B281-6F6CE6DDC877}"/>
    <dgm:cxn modelId="{617F67D7-9B17-4FD9-9434-029D6D29578C}" type="presOf" srcId="{C4296C8D-2EBB-4139-A239-46D9B87D78E7}" destId="{9C5D19E3-ECD0-4632-BFC5-EF1DA0727297}" srcOrd="0" destOrd="2" presId="urn:microsoft.com/office/officeart/2011/layout/CircleProcess"/>
    <dgm:cxn modelId="{C4C0961E-2C80-4580-BE93-4B14D559E152}" type="presOf" srcId="{C3954A7B-3907-4F0A-9CFB-C0D5DD4CA059}" destId="{8FFBAF29-730E-476F-909F-D7A7FCC059B2}" srcOrd="0" destOrd="3" presId="urn:microsoft.com/office/officeart/2011/layout/CircleProcess"/>
    <dgm:cxn modelId="{9456FC44-27C3-4558-A6E9-40ED199A1B39}" type="presOf" srcId="{F98560F8-47F6-4DE7-B8F7-FE03A64D7BF4}" destId="{75572BBA-D9D5-4D80-862E-224F05BEA7CF}" srcOrd="0" destOrd="1" presId="urn:microsoft.com/office/officeart/2011/layout/CircleProcess"/>
    <dgm:cxn modelId="{84DB2BC3-4F1E-4BEC-8337-DA52F6229759}" type="presOf" srcId="{90E0C211-7A63-4F62-9236-7BDBD6FF7758}" destId="{DAC79CC3-EA17-4B62-B63C-CF36C3FCBEC2}" srcOrd="0" destOrd="0" presId="urn:microsoft.com/office/officeart/2011/layout/CircleProcess"/>
    <dgm:cxn modelId="{801A5F26-56A1-4F16-87C1-BFEFB5A81D9C}" type="presOf" srcId="{E457ACE9-2B2B-47EC-B068-920B11D3CD56}" destId="{A2B146D3-7CD8-4391-96B8-B450CF14B31A}" srcOrd="0" destOrd="2" presId="urn:microsoft.com/office/officeart/2011/layout/CircleProcess"/>
    <dgm:cxn modelId="{EBFA80EB-2B3E-4DBE-BB62-6650F8B38DE6}" srcId="{59657CC1-27FC-454C-9A0D-2EA70AEB66FD}" destId="{90E0C211-7A63-4F62-9236-7BDBD6FF7758}" srcOrd="2" destOrd="0" parTransId="{740EA0F2-AC56-4FB8-B4D1-F9A1C587DB1F}" sibTransId="{03D03D09-8221-44CA-A7F8-6420CA9F4E7F}"/>
    <dgm:cxn modelId="{B0818B57-4D5C-40B8-BAB5-BC1E8D8B459E}" srcId="{45DC5347-E9C3-4F47-91F2-EA0A0C0332EB}" destId="{1C007DF3-E4F0-484A-A0C2-71FC21EEC4C6}" srcOrd="0" destOrd="0" parTransId="{A835BD71-66DA-43F2-BE90-2F4C683B8983}" sibTransId="{9C08E816-0F2E-4222-A5C6-C881436911D0}"/>
    <dgm:cxn modelId="{56B1C0BF-7E72-4D4C-8155-1004BD507132}" srcId="{59657CC1-27FC-454C-9A0D-2EA70AEB66FD}" destId="{43B2E11E-E311-434E-A111-A1242390701E}" srcOrd="1" destOrd="0" parTransId="{4BF251CF-072D-47AC-8F37-74CEC6A25E4A}" sibTransId="{FA4D1B22-116C-44BB-8763-712A15E2B7C4}"/>
    <dgm:cxn modelId="{DDD492A3-A22A-4705-B331-03667279AF53}" srcId="{5453FF0B-AA6C-447A-B4E7-62BE23C971DE}" destId="{1081B41E-12D9-4A1D-B6BD-2A52EA1454B3}" srcOrd="1" destOrd="0" parTransId="{66BE353A-E9AF-4A57-9181-F704043B4194}" sibTransId="{FD9E49E3-7AA9-4136-94D5-A931FF2863D4}"/>
    <dgm:cxn modelId="{B6F1FE7F-CAF0-406E-BDB1-C2E6CE93872F}" type="presOf" srcId="{5B749FB6-837E-40F7-87E1-38C539A402A7}" destId="{8FFBAF29-730E-476F-909F-D7A7FCC059B2}" srcOrd="0" destOrd="5" presId="urn:microsoft.com/office/officeart/2011/layout/CircleProcess"/>
    <dgm:cxn modelId="{4F887865-05AC-4110-BEA0-26472E044C54}" srcId="{F4D2076C-0DF3-441D-9C6E-083A9093825E}" destId="{E748A354-2078-4D15-A816-DBCBD363E385}" srcOrd="3" destOrd="0" parTransId="{FF9C7E2C-EC98-4CED-B886-6731D2FD3A47}" sibTransId="{3F9A7AAD-32C9-478D-8820-ADDCA23853E5}"/>
    <dgm:cxn modelId="{453B4059-E51C-4268-8DAF-D74D53FE91F4}" srcId="{59657CC1-27FC-454C-9A0D-2EA70AEB66FD}" destId="{45DC5347-E9C3-4F47-91F2-EA0A0C0332EB}" srcOrd="6" destOrd="0" parTransId="{52F1D2AC-C2E3-43C0-B5E6-759E946291F7}" sibTransId="{0C330169-031F-471E-BF37-456A6F2D6001}"/>
    <dgm:cxn modelId="{53733F0B-A162-419A-A7D6-A57E669CA9A0}" type="presOf" srcId="{4317C6BF-2D4B-4CD6-8054-D831322328DE}" destId="{A24C0B95-73D4-4376-84BC-1D0D0D1FEA30}" srcOrd="0" destOrd="2" presId="urn:microsoft.com/office/officeart/2011/layout/CircleProcess"/>
    <dgm:cxn modelId="{2048D235-032F-428C-B5D2-EB844F6B3045}" type="presOf" srcId="{5D16DFE0-4D67-4C2B-B5C7-C782F385E42C}" destId="{A24C0B95-73D4-4376-84BC-1D0D0D1FEA30}" srcOrd="0" destOrd="1" presId="urn:microsoft.com/office/officeart/2011/layout/CircleProcess"/>
    <dgm:cxn modelId="{D85A2550-41CB-4454-BB7B-8013A0F166C2}" srcId="{5453FF0B-AA6C-447A-B4E7-62BE23C971DE}" destId="{5B749FB6-837E-40F7-87E1-38C539A402A7}" srcOrd="5" destOrd="0" parTransId="{60290029-BC3B-469A-B2D5-177C70705D97}" sibTransId="{1C8F1E9D-F7A1-4E6C-BC35-DE10112BAD38}"/>
    <dgm:cxn modelId="{63B4B299-8FB8-4E4B-A913-E4EE83D079E8}" srcId="{59657CC1-27FC-454C-9A0D-2EA70AEB66FD}" destId="{C052FC96-7A17-417D-81BE-596E91404520}" srcOrd="4" destOrd="0" parTransId="{89595B64-1360-4410-B6F9-B23D6060B136}" sibTransId="{464925C1-1EE8-42FB-A443-CC8501F69C59}"/>
    <dgm:cxn modelId="{1D7C56A4-463D-4EB9-ACA0-20415265F282}" srcId="{43B2E11E-E311-434E-A111-A1242390701E}" destId="{A2EFCBF0-CF04-45EA-A3E2-7047A695E9B4}" srcOrd="2" destOrd="0" parTransId="{7A3EBF80-A928-4765-9E25-12F8E9339C42}" sibTransId="{45402CF9-7967-48BC-BF57-B810EB1E98F2}"/>
    <dgm:cxn modelId="{2F709CEC-2BB5-4B01-8BAA-5D39EF7F4BD7}" srcId="{F4D2076C-0DF3-441D-9C6E-083A9093825E}" destId="{E669572E-ED4D-45E8-A53A-DA47F8B7987A}" srcOrd="0" destOrd="0" parTransId="{D121F1FE-B41F-44B6-9C86-E70F511EFF1A}" sibTransId="{10610768-B556-4B8E-B304-96730C19CFEC}"/>
    <dgm:cxn modelId="{ADC4CABB-B4EA-4DCA-A91A-24B362C54752}" srcId="{59657CC1-27FC-454C-9A0D-2EA70AEB66FD}" destId="{5453FF0B-AA6C-447A-B4E7-62BE23C971DE}" srcOrd="5" destOrd="0" parTransId="{E5B343A7-CD01-470E-928D-C6687D160BBA}" sibTransId="{63922A7A-7CB8-425B-8A7A-23C9383B1F15}"/>
    <dgm:cxn modelId="{C8A50349-C29D-4504-9924-BED25CBD0AAF}" type="presOf" srcId="{C097AC6B-46E8-4B16-BCF3-8E810ABBDCA0}" destId="{A2B146D3-7CD8-4391-96B8-B450CF14B31A}" srcOrd="0" destOrd="1" presId="urn:microsoft.com/office/officeart/2011/layout/CircleProcess"/>
    <dgm:cxn modelId="{EFD5E2E9-13B6-4E8D-BA95-6E8369DDCCFA}" srcId="{F4D2076C-0DF3-441D-9C6E-083A9093825E}" destId="{D962F3FC-EA9B-42B6-8163-C621E095158B}" srcOrd="1" destOrd="0" parTransId="{8D602755-6AC9-4AE8-A1C1-783899AE87CA}" sibTransId="{B34C5345-EBE0-45FB-B63F-AC6CE94543B2}"/>
    <dgm:cxn modelId="{4EA3DDF6-104A-4339-B578-01E5D2C6663B}" type="presOf" srcId="{19FFB188-665D-4B76-8515-7F78E6C437B2}" destId="{A2B146D3-7CD8-4391-96B8-B450CF14B31A}" srcOrd="0" destOrd="0" presId="urn:microsoft.com/office/officeart/2011/layout/CircleProcess"/>
    <dgm:cxn modelId="{D1251358-CD74-4F3F-A1BF-339CACAD25D4}" type="presOf" srcId="{EBF48298-2AB9-49B0-ABCF-82DD44E8C2DC}" destId="{8FFBAF29-730E-476F-909F-D7A7FCC059B2}" srcOrd="0" destOrd="4" presId="urn:microsoft.com/office/officeart/2011/layout/CircleProcess"/>
    <dgm:cxn modelId="{0FC472B9-136D-4FE6-9363-2727E0E1C109}" type="presOf" srcId="{A2EFCBF0-CF04-45EA-A3E2-7047A695E9B4}" destId="{75572BBA-D9D5-4D80-862E-224F05BEA7CF}" srcOrd="0" destOrd="2" presId="urn:microsoft.com/office/officeart/2011/layout/CircleProcess"/>
    <dgm:cxn modelId="{7FC48CD6-AC5F-4C8B-B4E1-3A965CFCE3D4}" type="presOf" srcId="{95A10669-7B82-4872-A305-86EAFDF2B3C1}" destId="{8FFBAF29-730E-476F-909F-D7A7FCC059B2}" srcOrd="0" destOrd="0" presId="urn:microsoft.com/office/officeart/2011/layout/CircleProcess"/>
    <dgm:cxn modelId="{00792405-502B-4769-8FB6-D0955A67BC6B}" type="presParOf" srcId="{30541432-2413-4E99-B784-663DD3B78343}" destId="{ED6450A7-5F54-4C44-A1D9-028FFD75A406}" srcOrd="0" destOrd="0" presId="urn:microsoft.com/office/officeart/2011/layout/CircleProcess"/>
    <dgm:cxn modelId="{811F7E2D-F130-4A09-826E-23CCD4FF5BD0}" type="presParOf" srcId="{ED6450A7-5F54-4C44-A1D9-028FFD75A406}" destId="{2A54C4FC-C363-4B07-8B0C-EFE2463ABAFE}" srcOrd="0" destOrd="0" presId="urn:microsoft.com/office/officeart/2011/layout/CircleProcess"/>
    <dgm:cxn modelId="{ECAFAAF1-F7E3-4B36-A8E1-66A24C68BBA2}" type="presParOf" srcId="{30541432-2413-4E99-B784-663DD3B78343}" destId="{A0AB8424-B960-428E-A90C-7F280E8F11D2}" srcOrd="1" destOrd="0" presId="urn:microsoft.com/office/officeart/2011/layout/CircleProcess"/>
    <dgm:cxn modelId="{A65463CD-BEE6-4991-A109-941BE941D2E2}" type="presParOf" srcId="{A0AB8424-B960-428E-A90C-7F280E8F11D2}" destId="{17864351-3C04-4AF5-996B-C32DEDEBBFC4}" srcOrd="0" destOrd="0" presId="urn:microsoft.com/office/officeart/2011/layout/CircleProcess"/>
    <dgm:cxn modelId="{045F44F5-4946-4714-91BB-C16821D84EF9}" type="presParOf" srcId="{30541432-2413-4E99-B784-663DD3B78343}" destId="{886A5299-A028-43F7-B445-47F18A8216A4}" srcOrd="2" destOrd="0" presId="urn:microsoft.com/office/officeart/2011/layout/CircleProcess"/>
    <dgm:cxn modelId="{2A3DC1BC-836D-4E3D-B169-C625A3891876}" type="presParOf" srcId="{30541432-2413-4E99-B784-663DD3B78343}" destId="{48C4EF6D-08F8-4E16-B831-94C7738768DA}" srcOrd="3" destOrd="0" presId="urn:microsoft.com/office/officeart/2011/layout/CircleProcess"/>
    <dgm:cxn modelId="{8D2ED4E7-5405-4EAA-B7BB-668332F122AF}" type="presParOf" srcId="{30541432-2413-4E99-B784-663DD3B78343}" destId="{A664F882-C584-4E4C-8A48-0D4DC4D8FB67}" srcOrd="4" destOrd="0" presId="urn:microsoft.com/office/officeart/2011/layout/CircleProcess"/>
    <dgm:cxn modelId="{0EDC1793-AB4B-48CC-98C1-58887E768794}" type="presParOf" srcId="{A664F882-C584-4E4C-8A48-0D4DC4D8FB67}" destId="{7D559843-B875-4819-BEEE-17EC5167090A}" srcOrd="0" destOrd="0" presId="urn:microsoft.com/office/officeart/2011/layout/CircleProcess"/>
    <dgm:cxn modelId="{E1F66E1E-1483-4433-8131-3DA517FFAEA8}" type="presParOf" srcId="{30541432-2413-4E99-B784-663DD3B78343}" destId="{81188C99-CE7B-4492-AD2C-51D001B81963}" srcOrd="5" destOrd="0" presId="urn:microsoft.com/office/officeart/2011/layout/CircleProcess"/>
    <dgm:cxn modelId="{DBF94BF9-11ED-437C-8627-CAA053193BC1}" type="presParOf" srcId="{81188C99-CE7B-4492-AD2C-51D001B81963}" destId="{E399F93A-F80A-494B-8CB9-367F36495D5F}" srcOrd="0" destOrd="0" presId="urn:microsoft.com/office/officeart/2011/layout/CircleProcess"/>
    <dgm:cxn modelId="{CB123747-BC66-4088-B377-2D932065CE56}" type="presParOf" srcId="{30541432-2413-4E99-B784-663DD3B78343}" destId="{8FFBAF29-730E-476F-909F-D7A7FCC059B2}" srcOrd="6" destOrd="0" presId="urn:microsoft.com/office/officeart/2011/layout/CircleProcess"/>
    <dgm:cxn modelId="{1AB7EC46-04D3-458F-845B-D3B74907FC71}" type="presParOf" srcId="{30541432-2413-4E99-B784-663DD3B78343}" destId="{C7CF1D7D-CC07-42D5-A364-261750BD876C}" srcOrd="7" destOrd="0" presId="urn:microsoft.com/office/officeart/2011/layout/CircleProcess"/>
    <dgm:cxn modelId="{AC4956DF-08B5-4183-9B71-45C32F789F05}" type="presParOf" srcId="{30541432-2413-4E99-B784-663DD3B78343}" destId="{3DE29A14-8A14-4EF2-8DFB-66F04C956A5C}" srcOrd="8" destOrd="0" presId="urn:microsoft.com/office/officeart/2011/layout/CircleProcess"/>
    <dgm:cxn modelId="{F872D94B-18BB-4A55-9831-A32B83E43004}" type="presParOf" srcId="{3DE29A14-8A14-4EF2-8DFB-66F04C956A5C}" destId="{D17A319B-EF63-4391-9C19-6F135A9A1F6A}" srcOrd="0" destOrd="0" presId="urn:microsoft.com/office/officeart/2011/layout/CircleProcess"/>
    <dgm:cxn modelId="{A3AEBDBA-6185-43C9-AEF5-53E93E9E1864}" type="presParOf" srcId="{30541432-2413-4E99-B784-663DD3B78343}" destId="{7F911CA5-EEB3-46E4-A35A-3DF0DB995F22}" srcOrd="9" destOrd="0" presId="urn:microsoft.com/office/officeart/2011/layout/CircleProcess"/>
    <dgm:cxn modelId="{B36333C3-E1EB-4BDD-94FB-703AE4B61EB6}" type="presParOf" srcId="{7F911CA5-EEB3-46E4-A35A-3DF0DB995F22}" destId="{0DFD7977-D68F-49DB-9E47-DD3782C3AED2}" srcOrd="0" destOrd="0" presId="urn:microsoft.com/office/officeart/2011/layout/CircleProcess"/>
    <dgm:cxn modelId="{A43D76A1-A32A-4F27-8A6E-BF8A6D7BB3B9}" type="presParOf" srcId="{30541432-2413-4E99-B784-663DD3B78343}" destId="{A24C0B95-73D4-4376-84BC-1D0D0D1FEA30}" srcOrd="10" destOrd="0" presId="urn:microsoft.com/office/officeart/2011/layout/CircleProcess"/>
    <dgm:cxn modelId="{724A2F53-FD89-4BB5-A437-DDBE968FE07D}" type="presParOf" srcId="{30541432-2413-4E99-B784-663DD3B78343}" destId="{3485F07B-2BEF-49E9-BBB4-C5FD0633FE2B}" srcOrd="11" destOrd="0" presId="urn:microsoft.com/office/officeart/2011/layout/CircleProcess"/>
    <dgm:cxn modelId="{E800A24C-CB0A-4431-BA03-CB72E4B6E79A}" type="presParOf" srcId="{30541432-2413-4E99-B784-663DD3B78343}" destId="{B205C8F5-8EA8-446F-98E3-A585E024AED8}" srcOrd="12" destOrd="0" presId="urn:microsoft.com/office/officeart/2011/layout/CircleProcess"/>
    <dgm:cxn modelId="{F3BCCB42-3B05-437A-B482-21E82B071787}" type="presParOf" srcId="{B205C8F5-8EA8-446F-98E3-A585E024AED8}" destId="{B844754F-2D97-426B-AB06-9B7625D126B2}" srcOrd="0" destOrd="0" presId="urn:microsoft.com/office/officeart/2011/layout/CircleProcess"/>
    <dgm:cxn modelId="{C118E6DE-D5AA-427F-B1A4-93C01D0E5D7B}" type="presParOf" srcId="{30541432-2413-4E99-B784-663DD3B78343}" destId="{F7D25C08-D4E7-4725-8F09-89B23D762442}" srcOrd="13" destOrd="0" presId="urn:microsoft.com/office/officeart/2011/layout/CircleProcess"/>
    <dgm:cxn modelId="{11069FDA-27F1-487C-ADED-05755C1ACB66}" type="presParOf" srcId="{F7D25C08-D4E7-4725-8F09-89B23D762442}" destId="{728C83AA-9291-4322-889A-3A43980CC5FA}" srcOrd="0" destOrd="0" presId="urn:microsoft.com/office/officeart/2011/layout/CircleProcess"/>
    <dgm:cxn modelId="{AF8FC01A-98D3-4FF8-8585-1D9EA077B496}" type="presParOf" srcId="{30541432-2413-4E99-B784-663DD3B78343}" destId="{BA8748D7-E8B7-4127-BE58-563717724DD2}" srcOrd="14" destOrd="0" presId="urn:microsoft.com/office/officeart/2011/layout/CircleProcess"/>
    <dgm:cxn modelId="{98140A95-24EC-4029-95B4-49C66BB9F12C}" type="presParOf" srcId="{30541432-2413-4E99-B784-663DD3B78343}" destId="{66F93CF8-724F-4C4F-88A8-6C8BA2A81D0D}" srcOrd="15" destOrd="0" presId="urn:microsoft.com/office/officeart/2011/layout/CircleProcess"/>
    <dgm:cxn modelId="{CDE8B990-4C8B-476F-A5EA-B60CC2026470}" type="presParOf" srcId="{30541432-2413-4E99-B784-663DD3B78343}" destId="{5E11ABC2-120B-4046-BF5C-7F2F3B352B78}" srcOrd="16" destOrd="0" presId="urn:microsoft.com/office/officeart/2011/layout/CircleProcess"/>
    <dgm:cxn modelId="{D31B0464-668D-409B-B9DD-42A90986FC11}" type="presParOf" srcId="{5E11ABC2-120B-4046-BF5C-7F2F3B352B78}" destId="{409659EB-F8E9-435A-91C8-FEA7FCA19BB5}" srcOrd="0" destOrd="0" presId="urn:microsoft.com/office/officeart/2011/layout/CircleProcess"/>
    <dgm:cxn modelId="{CB9549E7-418E-4B30-ABEB-3CD7FD9E8A63}" type="presParOf" srcId="{30541432-2413-4E99-B784-663DD3B78343}" destId="{0834120C-E342-4850-A721-F4AD70D79BCE}" srcOrd="17" destOrd="0" presId="urn:microsoft.com/office/officeart/2011/layout/CircleProcess"/>
    <dgm:cxn modelId="{AB127F89-748A-4C38-8FCA-8F0D679F019A}" type="presParOf" srcId="{0834120C-E342-4850-A721-F4AD70D79BCE}" destId="{DAC79CC3-EA17-4B62-B63C-CF36C3FCBEC2}" srcOrd="0" destOrd="0" presId="urn:microsoft.com/office/officeart/2011/layout/CircleProcess"/>
    <dgm:cxn modelId="{57A101A9-D811-4388-AC55-D79F64855D12}" type="presParOf" srcId="{30541432-2413-4E99-B784-663DD3B78343}" destId="{A2B146D3-7CD8-4391-96B8-B450CF14B31A}" srcOrd="18" destOrd="0" presId="urn:microsoft.com/office/officeart/2011/layout/CircleProcess"/>
    <dgm:cxn modelId="{8393B6E3-E417-4042-B516-5AC8FFEFD9E2}" type="presParOf" srcId="{30541432-2413-4E99-B784-663DD3B78343}" destId="{FD8B9F5C-932B-4A21-B428-A6D7ADAA4B4B}" srcOrd="19" destOrd="0" presId="urn:microsoft.com/office/officeart/2011/layout/CircleProcess"/>
    <dgm:cxn modelId="{6671FD16-2493-456D-925C-D219627D9D8C}" type="presParOf" srcId="{30541432-2413-4E99-B784-663DD3B78343}" destId="{36B17CF9-D414-4062-B686-F8A8ED998329}" srcOrd="20" destOrd="0" presId="urn:microsoft.com/office/officeart/2011/layout/CircleProcess"/>
    <dgm:cxn modelId="{F974D5B1-352E-497A-9473-13EFB85DD50C}" type="presParOf" srcId="{36B17CF9-D414-4062-B686-F8A8ED998329}" destId="{F2113F38-6A4A-4D8D-8BC5-52D113EAD5FF}" srcOrd="0" destOrd="0" presId="urn:microsoft.com/office/officeart/2011/layout/CircleProcess"/>
    <dgm:cxn modelId="{00FD14C7-63C1-41C7-A9E6-4D14E5532AC3}" type="presParOf" srcId="{30541432-2413-4E99-B784-663DD3B78343}" destId="{C40C7A2A-8198-4B51-8803-CE4DFAE51353}" srcOrd="21" destOrd="0" presId="urn:microsoft.com/office/officeart/2011/layout/CircleProcess"/>
    <dgm:cxn modelId="{138AACA4-CF2B-4676-8867-DBEF10A4A959}" type="presParOf" srcId="{C40C7A2A-8198-4B51-8803-CE4DFAE51353}" destId="{1F29D5CD-12C2-44FE-955E-F000BFFD5A58}" srcOrd="0" destOrd="0" presId="urn:microsoft.com/office/officeart/2011/layout/CircleProcess"/>
    <dgm:cxn modelId="{D0F4B4FD-CABC-483B-B0AF-BAC61D33F9EA}" type="presParOf" srcId="{30541432-2413-4E99-B784-663DD3B78343}" destId="{75572BBA-D9D5-4D80-862E-224F05BEA7CF}" srcOrd="22" destOrd="0" presId="urn:microsoft.com/office/officeart/2011/layout/CircleProcess"/>
    <dgm:cxn modelId="{DD59554F-F21C-4E9D-A27C-D5E5A1C65DC1}" type="presParOf" srcId="{30541432-2413-4E99-B784-663DD3B78343}" destId="{9C7487F8-83F7-43D8-B7F7-59195D2FDABE}" srcOrd="23" destOrd="0" presId="urn:microsoft.com/office/officeart/2011/layout/CircleProcess"/>
    <dgm:cxn modelId="{ACD79203-5063-40D0-8B09-A7DD315E009A}" type="presParOf" srcId="{30541432-2413-4E99-B784-663DD3B78343}" destId="{2CE9BE9E-FD61-4010-AB6E-60498FBCEB5F}" srcOrd="24" destOrd="0" presId="urn:microsoft.com/office/officeart/2011/layout/CircleProcess"/>
    <dgm:cxn modelId="{2CFD69F3-8FEC-466A-82DC-5CE522F2A27A}" type="presParOf" srcId="{2CE9BE9E-FD61-4010-AB6E-60498FBCEB5F}" destId="{3EFF5CC2-22A5-4D01-B39C-1E29DF6ADF84}" srcOrd="0" destOrd="0" presId="urn:microsoft.com/office/officeart/2011/layout/CircleProcess"/>
    <dgm:cxn modelId="{DB59B30A-D7DB-4540-B1FA-ECA3EBD97C06}" type="presParOf" srcId="{30541432-2413-4E99-B784-663DD3B78343}" destId="{8C202138-C3AC-4F02-AA4A-9900A2032204}" srcOrd="25" destOrd="0" presId="urn:microsoft.com/office/officeart/2011/layout/CircleProcess"/>
    <dgm:cxn modelId="{FC4EF04A-9846-4086-844B-E97B2EE772FE}" type="presParOf" srcId="{8C202138-C3AC-4F02-AA4A-9900A2032204}" destId="{F0C1A056-100B-42BB-84B9-EAC5D1C6FFF4}" srcOrd="0" destOrd="0" presId="urn:microsoft.com/office/officeart/2011/layout/CircleProcess"/>
    <dgm:cxn modelId="{70DB4CA1-8B57-4E47-9014-E2D38E10CE15}" type="presParOf" srcId="{30541432-2413-4E99-B784-663DD3B78343}" destId="{9C5D19E3-ECD0-4632-BFC5-EF1DA0727297}" srcOrd="26" destOrd="0" presId="urn:microsoft.com/office/officeart/2011/layout/CircleProcess"/>
    <dgm:cxn modelId="{672ABBBB-A512-4CC5-AFF4-73B3FCAC7231}" type="presParOf" srcId="{30541432-2413-4E99-B784-663DD3B78343}" destId="{0668463B-F247-4898-BA7A-F6770A86D9A5}" srcOrd="27" destOrd="0" presId="urn:microsoft.com/office/officeart/2011/layout/CircleProcess"/>
  </dgm:cxnLst>
  <dgm:bg>
    <a:solidFill>
      <a:schemeClr val="accent4">
        <a:lumMod val="20000"/>
        <a:lumOff val="80000"/>
      </a:schemeClr>
    </a:solidFill>
    <a:effectLst>
      <a:outerShdw blurRad="50800" dist="38100" dir="16200000" rotWithShape="0">
        <a:prstClr val="black">
          <a:alpha val="40000"/>
        </a:prstClr>
      </a:outerShdw>
    </a:effectLst>
  </dgm:bg>
  <dgm:whole>
    <a:ln>
      <a:solidFill>
        <a:schemeClr val="accent4">
          <a:lumMod val="75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761C7E2-60C3-4968-A471-15EBAEE94ABD}" type="doc">
      <dgm:prSet loTypeId="urn:microsoft.com/office/officeart/2005/8/layout/hList1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E8D7CBC4-8D7F-4EAA-9444-4005486AC395}">
      <dgm:prSet phldrT="[Text]" custT="1"/>
      <dgm:spPr/>
      <dgm:t>
        <a:bodyPr/>
        <a:lstStyle/>
        <a:p>
          <a:pPr algn="r" rtl="1"/>
          <a:r>
            <a:rPr lang="ar-SA" sz="1400" b="1" dirty="0" smtClean="0">
              <a:solidFill>
                <a:schemeClr val="tx1"/>
              </a:solidFill>
              <a:cs typeface="+mj-cs"/>
            </a:rPr>
            <a:t>1- مقدمة</a:t>
          </a:r>
          <a:endParaRPr lang="en-US" sz="1400" b="1" dirty="0">
            <a:solidFill>
              <a:schemeClr val="tx1"/>
            </a:solidFill>
            <a:cs typeface="+mj-cs"/>
          </a:endParaRPr>
        </a:p>
      </dgm:t>
    </dgm:pt>
    <dgm:pt modelId="{525F4985-870A-4310-93EF-45B0BDD93ABD}" type="parTrans" cxnId="{AD0E5E90-1357-45F2-B135-F392C9510B9D}">
      <dgm:prSet/>
      <dgm:spPr/>
      <dgm:t>
        <a:bodyPr/>
        <a:lstStyle/>
        <a:p>
          <a:pPr rtl="1"/>
          <a:endParaRPr lang="en-US" sz="1200">
            <a:cs typeface="+mj-cs"/>
          </a:endParaRPr>
        </a:p>
      </dgm:t>
    </dgm:pt>
    <dgm:pt modelId="{B3244182-DB49-4671-A680-C60A775BB836}" type="sibTrans" cxnId="{AD0E5E90-1357-45F2-B135-F392C9510B9D}">
      <dgm:prSet/>
      <dgm:spPr/>
      <dgm:t>
        <a:bodyPr/>
        <a:lstStyle/>
        <a:p>
          <a:pPr rtl="1"/>
          <a:endParaRPr lang="en-US" sz="1200">
            <a:cs typeface="+mj-cs"/>
          </a:endParaRPr>
        </a:p>
      </dgm:t>
    </dgm:pt>
    <dgm:pt modelId="{6711653E-D5AE-4982-AC1B-443D5ADEA460}">
      <dgm:prSet phldrT="[Text]" custT="1"/>
      <dgm:spPr/>
      <dgm:t>
        <a:bodyPr/>
        <a:lstStyle/>
        <a:p>
          <a:pPr algn="r" rtl="1"/>
          <a:r>
            <a:rPr lang="ar-SA" sz="1200" dirty="0" smtClean="0">
              <a:cs typeface="+mj-cs"/>
            </a:rPr>
            <a:t>نطاق التخمين</a:t>
          </a:r>
          <a:endParaRPr lang="en-US" sz="1200" dirty="0">
            <a:cs typeface="+mj-cs"/>
          </a:endParaRPr>
        </a:p>
      </dgm:t>
    </dgm:pt>
    <dgm:pt modelId="{2FE2CAB1-AD80-4CD2-ADD4-FD23D69AC6CA}" type="parTrans" cxnId="{610AF6AE-65E4-418F-96F1-54A095F5CCB0}">
      <dgm:prSet/>
      <dgm:spPr/>
      <dgm:t>
        <a:bodyPr/>
        <a:lstStyle/>
        <a:p>
          <a:pPr rtl="1"/>
          <a:endParaRPr lang="en-US" sz="1200">
            <a:cs typeface="+mj-cs"/>
          </a:endParaRPr>
        </a:p>
      </dgm:t>
    </dgm:pt>
    <dgm:pt modelId="{1BBC97FE-2C34-4BA3-A49E-5E423025B7CD}" type="sibTrans" cxnId="{610AF6AE-65E4-418F-96F1-54A095F5CCB0}">
      <dgm:prSet/>
      <dgm:spPr/>
      <dgm:t>
        <a:bodyPr/>
        <a:lstStyle/>
        <a:p>
          <a:pPr rtl="1"/>
          <a:endParaRPr lang="en-US" sz="1200">
            <a:cs typeface="+mj-cs"/>
          </a:endParaRPr>
        </a:p>
      </dgm:t>
    </dgm:pt>
    <dgm:pt modelId="{716DAEB3-AF68-421E-B265-D2D359B1A357}">
      <dgm:prSet phldrT="[Text]" custT="1"/>
      <dgm:spPr/>
      <dgm:t>
        <a:bodyPr/>
        <a:lstStyle/>
        <a:p>
          <a:pPr algn="r" rtl="1"/>
          <a:r>
            <a:rPr lang="ar-SA" sz="1400" b="1" dirty="0" smtClean="0">
              <a:solidFill>
                <a:schemeClr val="tx1"/>
              </a:solidFill>
              <a:cs typeface="+mj-cs"/>
            </a:rPr>
            <a:t>2- جمع البيانات</a:t>
          </a:r>
          <a:endParaRPr lang="en-US" sz="1400" b="1" dirty="0">
            <a:solidFill>
              <a:schemeClr val="tx1"/>
            </a:solidFill>
            <a:cs typeface="+mj-cs"/>
          </a:endParaRPr>
        </a:p>
      </dgm:t>
    </dgm:pt>
    <dgm:pt modelId="{F0A011F8-343C-480A-B8E7-4A1B176FC686}" type="parTrans" cxnId="{A8F0F68E-3F67-4569-8610-BFFCB3F79701}">
      <dgm:prSet/>
      <dgm:spPr/>
      <dgm:t>
        <a:bodyPr/>
        <a:lstStyle/>
        <a:p>
          <a:pPr rtl="1"/>
          <a:endParaRPr lang="en-US" sz="1200">
            <a:cs typeface="+mj-cs"/>
          </a:endParaRPr>
        </a:p>
      </dgm:t>
    </dgm:pt>
    <dgm:pt modelId="{6A741492-3FD2-4E90-A3BC-7DCDC1399725}" type="sibTrans" cxnId="{A8F0F68E-3F67-4569-8610-BFFCB3F79701}">
      <dgm:prSet/>
      <dgm:spPr/>
      <dgm:t>
        <a:bodyPr/>
        <a:lstStyle/>
        <a:p>
          <a:pPr rtl="1"/>
          <a:endParaRPr lang="en-US" sz="1200">
            <a:cs typeface="+mj-cs"/>
          </a:endParaRPr>
        </a:p>
      </dgm:t>
    </dgm:pt>
    <dgm:pt modelId="{571E9D6F-1C7A-4744-B8DE-4140E187E5C4}">
      <dgm:prSet phldrT="[Text]" custT="1"/>
      <dgm:spPr/>
      <dgm:t>
        <a:bodyPr/>
        <a:lstStyle/>
        <a:p>
          <a:pPr rtl="1"/>
          <a:r>
            <a:rPr lang="ar-SA" sz="1200" dirty="0" smtClean="0">
              <a:cs typeface="+mj-cs"/>
            </a:rPr>
            <a:t>نظرة عامة</a:t>
          </a:r>
          <a:endParaRPr lang="en-US" sz="1200" dirty="0">
            <a:cs typeface="+mj-cs"/>
          </a:endParaRPr>
        </a:p>
      </dgm:t>
    </dgm:pt>
    <dgm:pt modelId="{44197F45-D7FA-48FF-8767-FC12A098D343}" type="parTrans" cxnId="{5CF38E53-61EB-4EF3-B71C-133A78EF103B}">
      <dgm:prSet/>
      <dgm:spPr/>
      <dgm:t>
        <a:bodyPr/>
        <a:lstStyle/>
        <a:p>
          <a:pPr rtl="1"/>
          <a:endParaRPr lang="en-US" sz="1200">
            <a:cs typeface="+mj-cs"/>
          </a:endParaRPr>
        </a:p>
      </dgm:t>
    </dgm:pt>
    <dgm:pt modelId="{9145219F-CA04-43DE-8582-5A703FB9627E}" type="sibTrans" cxnId="{5CF38E53-61EB-4EF3-B71C-133A78EF103B}">
      <dgm:prSet/>
      <dgm:spPr/>
      <dgm:t>
        <a:bodyPr/>
        <a:lstStyle/>
        <a:p>
          <a:pPr rtl="1"/>
          <a:endParaRPr lang="en-US" sz="1200">
            <a:cs typeface="+mj-cs"/>
          </a:endParaRPr>
        </a:p>
      </dgm:t>
    </dgm:pt>
    <dgm:pt modelId="{9532F4FE-694B-43BD-8529-40F2A443D679}">
      <dgm:prSet phldrT="[Text]" custT="1"/>
      <dgm:spPr/>
      <dgm:t>
        <a:bodyPr/>
        <a:lstStyle/>
        <a:p>
          <a:pPr algn="r" rtl="1"/>
          <a:r>
            <a:rPr lang="ar-SA" sz="1400" b="1" dirty="0" smtClean="0">
              <a:solidFill>
                <a:schemeClr val="tx1"/>
              </a:solidFill>
              <a:cs typeface="+mj-cs"/>
            </a:rPr>
            <a:t>3- تحليل البيانات الاستكشافية</a:t>
          </a:r>
          <a:endParaRPr lang="en-US" sz="1400" b="1" dirty="0">
            <a:solidFill>
              <a:schemeClr val="tx1"/>
            </a:solidFill>
            <a:cs typeface="+mj-cs"/>
          </a:endParaRPr>
        </a:p>
      </dgm:t>
    </dgm:pt>
    <dgm:pt modelId="{6D3A4C8C-9595-449F-B529-3914B0AE67B1}" type="parTrans" cxnId="{6CB5ACC6-7E40-409C-92FA-28D13E333C65}">
      <dgm:prSet/>
      <dgm:spPr/>
      <dgm:t>
        <a:bodyPr/>
        <a:lstStyle/>
        <a:p>
          <a:pPr rtl="1"/>
          <a:endParaRPr lang="en-US" sz="1200">
            <a:cs typeface="+mj-cs"/>
          </a:endParaRPr>
        </a:p>
      </dgm:t>
    </dgm:pt>
    <dgm:pt modelId="{42BE452E-2781-4B9E-B36C-6597FA4FDAF5}" type="sibTrans" cxnId="{6CB5ACC6-7E40-409C-92FA-28D13E333C65}">
      <dgm:prSet/>
      <dgm:spPr/>
      <dgm:t>
        <a:bodyPr/>
        <a:lstStyle/>
        <a:p>
          <a:pPr rtl="1"/>
          <a:endParaRPr lang="en-US" sz="1200">
            <a:cs typeface="+mj-cs"/>
          </a:endParaRPr>
        </a:p>
      </dgm:t>
    </dgm:pt>
    <dgm:pt modelId="{DABB75D5-DCC1-4E43-90A8-1C9C2A660D75}">
      <dgm:prSet phldrT="[Text]" custT="1"/>
      <dgm:spPr/>
      <dgm:t>
        <a:bodyPr/>
        <a:lstStyle/>
        <a:p>
          <a:pPr algn="r" rtl="1"/>
          <a:r>
            <a:rPr lang="ar-SA" sz="1200" dirty="0" smtClean="0">
              <a:cs typeface="+mj-cs"/>
            </a:rPr>
            <a:t>آفاق الاقتصاد الكلي</a:t>
          </a:r>
          <a:endParaRPr lang="en-US" sz="1200" dirty="0">
            <a:cs typeface="+mj-cs"/>
          </a:endParaRPr>
        </a:p>
      </dgm:t>
    </dgm:pt>
    <dgm:pt modelId="{7E2E9F01-31B8-4D51-9E9F-7453D2B70885}" type="parTrans" cxnId="{4F576D68-C518-4606-BF0E-EBC7A048E84D}">
      <dgm:prSet/>
      <dgm:spPr/>
      <dgm:t>
        <a:bodyPr/>
        <a:lstStyle/>
        <a:p>
          <a:pPr rtl="1"/>
          <a:endParaRPr lang="en-US" sz="1200">
            <a:cs typeface="+mj-cs"/>
          </a:endParaRPr>
        </a:p>
      </dgm:t>
    </dgm:pt>
    <dgm:pt modelId="{089A5902-F881-4159-857A-3F3445E38716}" type="sibTrans" cxnId="{4F576D68-C518-4606-BF0E-EBC7A048E84D}">
      <dgm:prSet/>
      <dgm:spPr/>
      <dgm:t>
        <a:bodyPr/>
        <a:lstStyle/>
        <a:p>
          <a:pPr rtl="1"/>
          <a:endParaRPr lang="en-US" sz="1200">
            <a:cs typeface="+mj-cs"/>
          </a:endParaRPr>
        </a:p>
      </dgm:t>
    </dgm:pt>
    <dgm:pt modelId="{333EC6C1-D8D4-4D7A-8C66-5786F10FCA02}">
      <dgm:prSet custT="1"/>
      <dgm:spPr/>
      <dgm:t>
        <a:bodyPr/>
        <a:lstStyle/>
        <a:p>
          <a:pPr algn="r" rtl="1"/>
          <a:r>
            <a:rPr lang="ar-SA" sz="1400" b="1" dirty="0" smtClean="0">
              <a:solidFill>
                <a:schemeClr val="tx1"/>
              </a:solidFill>
              <a:cs typeface="+mj-cs"/>
            </a:rPr>
            <a:t>4- نماذج التخمين</a:t>
          </a:r>
          <a:endParaRPr lang="en-US" sz="1400" b="1" dirty="0">
            <a:solidFill>
              <a:schemeClr val="tx1"/>
            </a:solidFill>
            <a:cs typeface="+mj-cs"/>
          </a:endParaRPr>
        </a:p>
      </dgm:t>
    </dgm:pt>
    <dgm:pt modelId="{CFD20C48-864A-4C4A-B7D7-DC17D6C7E93D}" type="parTrans" cxnId="{551011BD-097A-49F8-AAD4-764A9901A34A}">
      <dgm:prSet/>
      <dgm:spPr/>
      <dgm:t>
        <a:bodyPr/>
        <a:lstStyle/>
        <a:p>
          <a:pPr rtl="1"/>
          <a:endParaRPr lang="en-US" sz="1200">
            <a:cs typeface="+mj-cs"/>
          </a:endParaRPr>
        </a:p>
      </dgm:t>
    </dgm:pt>
    <dgm:pt modelId="{31A9AE3F-9AE8-45C5-AF03-5698F4B737A8}" type="sibTrans" cxnId="{551011BD-097A-49F8-AAD4-764A9901A34A}">
      <dgm:prSet/>
      <dgm:spPr/>
      <dgm:t>
        <a:bodyPr/>
        <a:lstStyle/>
        <a:p>
          <a:pPr rtl="1"/>
          <a:endParaRPr lang="en-US" sz="1200">
            <a:cs typeface="+mj-cs"/>
          </a:endParaRPr>
        </a:p>
      </dgm:t>
    </dgm:pt>
    <dgm:pt modelId="{B7606C9E-F371-4BC7-8B4C-32BA4B687119}">
      <dgm:prSet custT="1"/>
      <dgm:spPr/>
      <dgm:t>
        <a:bodyPr/>
        <a:lstStyle/>
        <a:p>
          <a:pPr algn="r" rtl="1"/>
          <a:r>
            <a:rPr lang="ar-SA" sz="1400" b="1" dirty="0" smtClean="0">
              <a:solidFill>
                <a:schemeClr val="tx1"/>
              </a:solidFill>
              <a:cs typeface="+mj-cs"/>
            </a:rPr>
            <a:t>5- ضمان الجودة والاختبار</a:t>
          </a:r>
          <a:endParaRPr lang="en-US" sz="1400" b="1" dirty="0">
            <a:solidFill>
              <a:schemeClr val="tx1"/>
            </a:solidFill>
            <a:cs typeface="+mj-cs"/>
          </a:endParaRPr>
        </a:p>
      </dgm:t>
    </dgm:pt>
    <dgm:pt modelId="{B315C3BF-2986-4CFF-8F18-47AE5C17C84F}" type="parTrans" cxnId="{A05FE109-5837-498B-B67B-6F9C385CE0F9}">
      <dgm:prSet/>
      <dgm:spPr/>
      <dgm:t>
        <a:bodyPr/>
        <a:lstStyle/>
        <a:p>
          <a:pPr rtl="1"/>
          <a:endParaRPr lang="en-US" sz="1200">
            <a:cs typeface="+mj-cs"/>
          </a:endParaRPr>
        </a:p>
      </dgm:t>
    </dgm:pt>
    <dgm:pt modelId="{00733E11-C11F-4B48-A5D4-3A1DF2B99358}" type="sibTrans" cxnId="{A05FE109-5837-498B-B67B-6F9C385CE0F9}">
      <dgm:prSet/>
      <dgm:spPr/>
      <dgm:t>
        <a:bodyPr/>
        <a:lstStyle/>
        <a:p>
          <a:pPr rtl="1"/>
          <a:endParaRPr lang="en-US" sz="1200">
            <a:cs typeface="+mj-cs"/>
          </a:endParaRPr>
        </a:p>
      </dgm:t>
    </dgm:pt>
    <dgm:pt modelId="{22D646D5-567F-431A-A296-9A7E33DFA2D0}">
      <dgm:prSet custT="1"/>
      <dgm:spPr/>
      <dgm:t>
        <a:bodyPr/>
        <a:lstStyle/>
        <a:p>
          <a:pPr algn="r" rtl="1"/>
          <a:r>
            <a:rPr lang="ar-SA" sz="1200" dirty="0" smtClean="0">
              <a:cs typeface="+mj-cs"/>
            </a:rPr>
            <a:t>بمفهوم التخمين الشامل</a:t>
          </a:r>
          <a:endParaRPr lang="en-US" sz="1200" dirty="0">
            <a:cs typeface="+mj-cs"/>
          </a:endParaRPr>
        </a:p>
      </dgm:t>
    </dgm:pt>
    <dgm:pt modelId="{9AD50B36-6E0B-4394-8E9C-4A54CFB1499D}" type="parTrans" cxnId="{3023E595-A367-4958-AF7C-46BB146621AE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1B21E8EA-446B-4968-9B60-05D461EB1503}" type="sibTrans" cxnId="{3023E595-A367-4958-AF7C-46BB146621AE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B1A0DD74-E383-4D98-92E1-3FB42A103CF5}">
      <dgm:prSet custT="1"/>
      <dgm:spPr/>
      <dgm:t>
        <a:bodyPr/>
        <a:lstStyle/>
        <a:p>
          <a:pPr algn="r" rtl="1"/>
          <a:r>
            <a:rPr lang="ar-SA" sz="1200" dirty="0" smtClean="0">
              <a:cs typeface="+mj-cs"/>
            </a:rPr>
            <a:t>أنواع العقارات التي تم تخمينها</a:t>
          </a:r>
          <a:endParaRPr lang="en-US" sz="1200" dirty="0">
            <a:cs typeface="+mj-cs"/>
          </a:endParaRPr>
        </a:p>
      </dgm:t>
    </dgm:pt>
    <dgm:pt modelId="{029E6B0C-7819-46D0-9C2D-71AA1D6A6505}" type="parTrans" cxnId="{02D57155-9ED3-4971-B6CF-5ABCF0FDF9B1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4A0F0721-7051-4053-96AC-F862B810471B}" type="sibTrans" cxnId="{02D57155-9ED3-4971-B6CF-5ABCF0FDF9B1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0DC6C1AF-CD03-454F-B4CC-8B0F01CE394B}">
      <dgm:prSet custT="1"/>
      <dgm:spPr/>
      <dgm:t>
        <a:bodyPr/>
        <a:lstStyle/>
        <a:p>
          <a:pPr algn="r" rtl="1"/>
          <a:r>
            <a:rPr lang="ar-SA" sz="1200" dirty="0" smtClean="0">
              <a:cs typeface="+mj-cs"/>
            </a:rPr>
            <a:t>الموارد</a:t>
          </a:r>
          <a:endParaRPr lang="en-US" sz="1200" dirty="0">
            <a:cs typeface="+mj-cs"/>
          </a:endParaRPr>
        </a:p>
      </dgm:t>
    </dgm:pt>
    <dgm:pt modelId="{CF0039AA-3E59-4CCB-94C8-F69797AFB816}" type="parTrans" cxnId="{530D58F5-9FE0-45B3-A59B-A1B060AA4CC7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F5CBEA76-B099-45DC-A351-A2F865058311}" type="sibTrans" cxnId="{530D58F5-9FE0-45B3-A59B-A1B060AA4CC7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7A8B55EF-6D38-482C-95B9-88DFA085C227}">
      <dgm:prSet custT="1"/>
      <dgm:spPr/>
      <dgm:t>
        <a:bodyPr/>
        <a:lstStyle/>
        <a:p>
          <a:pPr algn="r" rtl="1"/>
          <a:r>
            <a:rPr lang="ar-SA" sz="1200" dirty="0" smtClean="0">
              <a:cs typeface="+mj-cs"/>
            </a:rPr>
            <a:t>الافتراضات العامة والشروط المقيدة</a:t>
          </a:r>
          <a:endParaRPr lang="en-US" sz="1200" dirty="0">
            <a:cs typeface="+mj-cs"/>
          </a:endParaRPr>
        </a:p>
      </dgm:t>
    </dgm:pt>
    <dgm:pt modelId="{545337F0-5D62-427D-B9C3-8CBBC0C87696}" type="parTrans" cxnId="{9A80A5FC-8C72-44A6-870C-4958FBF15AF6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D043318C-4547-4A4A-8BA0-FF325E158E79}" type="sibTrans" cxnId="{9A80A5FC-8C72-44A6-870C-4958FBF15AF6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F9AB0ACD-CF3C-41E6-BB44-97CDC1BBFE8C}">
      <dgm:prSet custT="1"/>
      <dgm:spPr/>
      <dgm:t>
        <a:bodyPr/>
        <a:lstStyle/>
        <a:p>
          <a:pPr algn="r" rtl="1"/>
          <a:r>
            <a:rPr lang="ar-SA" sz="1200" dirty="0" smtClean="0">
              <a:cs typeface="+mj-cs"/>
            </a:rPr>
            <a:t>أساس القيمة وتحليل أعلى وأفضل استخدام </a:t>
          </a:r>
          <a:endParaRPr lang="en-US" sz="1200" dirty="0">
            <a:cs typeface="+mj-cs"/>
          </a:endParaRPr>
        </a:p>
      </dgm:t>
    </dgm:pt>
    <dgm:pt modelId="{8B8C3632-216E-4B5A-BE1C-BAE81246511D}" type="parTrans" cxnId="{DC09FE1F-4745-474F-8515-378348212B9D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202C5B82-1A5B-4360-9293-C30222216007}" type="sibTrans" cxnId="{DC09FE1F-4745-474F-8515-378348212B9D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2864AB3B-BE16-4476-96D7-B77DA87AD053}">
      <dgm:prSet custT="1"/>
      <dgm:spPr/>
      <dgm:t>
        <a:bodyPr/>
        <a:lstStyle/>
        <a:p>
          <a:pPr algn="r" rtl="1"/>
          <a:r>
            <a:rPr lang="ar-SA" sz="1200" dirty="0" smtClean="0">
              <a:cs typeface="+mj-cs"/>
            </a:rPr>
            <a:t>تاريخ التخمين وتاريخ التقرير</a:t>
          </a:r>
          <a:endParaRPr lang="en-US" sz="1200" dirty="0">
            <a:cs typeface="+mj-cs"/>
          </a:endParaRPr>
        </a:p>
      </dgm:t>
    </dgm:pt>
    <dgm:pt modelId="{F9AEA814-FBFD-4B8B-9DDF-7A6CD3EDFB84}" type="parTrans" cxnId="{99D076F5-6B00-4A28-BF6F-6D2D3CF391BA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41AA355F-DE1A-481E-A17B-6382EF89864F}" type="sibTrans" cxnId="{99D076F5-6B00-4A28-BF6F-6D2D3CF391BA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0342CA8B-BCD3-4C31-B672-84A155893C12}">
      <dgm:prSet custT="1"/>
      <dgm:spPr/>
      <dgm:t>
        <a:bodyPr/>
        <a:lstStyle/>
        <a:p>
          <a:pPr rtl="1"/>
          <a:r>
            <a:rPr lang="ar-SA" sz="1200" dirty="0" smtClean="0">
              <a:cs typeface="+mj-cs"/>
            </a:rPr>
            <a:t>بيانات السوق</a:t>
          </a:r>
          <a:endParaRPr lang="en-US" sz="1200" dirty="0">
            <a:cs typeface="+mj-cs"/>
          </a:endParaRPr>
        </a:p>
      </dgm:t>
    </dgm:pt>
    <dgm:pt modelId="{44DA3621-4261-4B80-8EB0-3F556267A674}" type="parTrans" cxnId="{35764DB1-49E7-42FB-82D0-0DE3582F74A1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4998C4F3-11E2-41E8-BD27-8D3DA33CA7F6}" type="sibTrans" cxnId="{35764DB1-49E7-42FB-82D0-0DE3582F74A1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3C87D91E-36D4-44DB-B787-0107BB51B13C}">
      <dgm:prSet custT="1"/>
      <dgm:spPr/>
      <dgm:t>
        <a:bodyPr/>
        <a:lstStyle/>
        <a:p>
          <a:pPr rtl="1"/>
          <a:r>
            <a:rPr lang="ar-SA" sz="1200" dirty="0" smtClean="0">
              <a:cs typeface="+mj-cs"/>
            </a:rPr>
            <a:t>خصائص العقار</a:t>
          </a:r>
          <a:endParaRPr lang="en-US" sz="1200" dirty="0">
            <a:cs typeface="+mj-cs"/>
          </a:endParaRPr>
        </a:p>
      </dgm:t>
    </dgm:pt>
    <dgm:pt modelId="{9E2DEA29-A67F-4DD3-94A2-F19CB552E18A}" type="parTrans" cxnId="{32FC3580-1393-4490-A452-B392D503088C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26284CA7-532D-4196-A590-4B9CF5D0CB78}" type="sibTrans" cxnId="{32FC3580-1393-4490-A452-B392D503088C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3F71EFE2-5A3C-440E-B4B7-8BB2463A08A3}">
      <dgm:prSet custT="1"/>
      <dgm:spPr/>
      <dgm:t>
        <a:bodyPr/>
        <a:lstStyle/>
        <a:p>
          <a:pPr rtl="1"/>
          <a:r>
            <a:rPr lang="ar-SA" sz="1200" dirty="0" smtClean="0">
              <a:cs typeface="+mj-cs"/>
            </a:rPr>
            <a:t>ضبط جودة البيانات</a:t>
          </a:r>
          <a:endParaRPr lang="en-US" sz="1200" dirty="0">
            <a:cs typeface="+mj-cs"/>
          </a:endParaRPr>
        </a:p>
      </dgm:t>
    </dgm:pt>
    <dgm:pt modelId="{F0E41459-0A46-493F-B6D5-6E35483AAAC8}" type="parTrans" cxnId="{CC93F8D9-A402-4BE6-B833-983F6554BA39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A4B13A1C-AC4A-4EFC-A39C-585D5D369C7C}" type="sibTrans" cxnId="{CC93F8D9-A402-4BE6-B833-983F6554BA39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13796EDD-E34D-4E29-A08D-46AF3120A234}">
      <dgm:prSet custT="1"/>
      <dgm:spPr/>
      <dgm:t>
        <a:bodyPr/>
        <a:lstStyle/>
        <a:p>
          <a:pPr rtl="1"/>
          <a:r>
            <a:rPr lang="ar-SA" sz="1200" dirty="0" smtClean="0">
              <a:cs typeface="+mj-cs"/>
            </a:rPr>
            <a:t>مؤشرات القيمة</a:t>
          </a:r>
          <a:endParaRPr lang="en-US" sz="1200" dirty="0">
            <a:cs typeface="+mj-cs"/>
          </a:endParaRPr>
        </a:p>
      </dgm:t>
    </dgm:pt>
    <dgm:pt modelId="{9D15EA68-5FCD-41B0-9D50-3E620F122368}" type="parTrans" cxnId="{EECD6624-56AE-4760-A10F-5BAF3FA62835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C537B0F4-CA9A-4BCA-82FF-F4FD56C25BF3}" type="sibTrans" cxnId="{EECD6624-56AE-4760-A10F-5BAF3FA62835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2FE9889D-193E-4714-9FC7-87A8350FC5C0}">
      <dgm:prSet custT="1"/>
      <dgm:spPr/>
      <dgm:t>
        <a:bodyPr/>
        <a:lstStyle/>
        <a:p>
          <a:pPr algn="r" rtl="1"/>
          <a:r>
            <a:rPr lang="ar-SA" sz="1200" dirty="0" smtClean="0">
              <a:cs typeface="+mj-cs"/>
            </a:rPr>
            <a:t>نظرة عامة على سوق العقارات </a:t>
          </a:r>
          <a:endParaRPr lang="en-US" sz="1200" dirty="0">
            <a:cs typeface="+mj-cs"/>
          </a:endParaRPr>
        </a:p>
      </dgm:t>
    </dgm:pt>
    <dgm:pt modelId="{1E671678-7F5F-41DB-830E-76C648767252}" type="parTrans" cxnId="{3F9293EE-7633-48F7-9F4E-9369D00872E9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C578C7A8-D1EA-45E8-9781-63F7390AB5BB}" type="sibTrans" cxnId="{3F9293EE-7633-48F7-9F4E-9369D00872E9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3C10871B-E11F-47E5-8807-97AF2B5273C1}">
      <dgm:prSet custT="1"/>
      <dgm:spPr/>
      <dgm:t>
        <a:bodyPr/>
        <a:lstStyle/>
        <a:p>
          <a:pPr algn="r" rtl="1"/>
          <a:r>
            <a:rPr lang="ar-SA" sz="1200" dirty="0" smtClean="0">
              <a:cs typeface="+mj-cs"/>
            </a:rPr>
            <a:t>التقسيم الطبقي في سياق التخمين الشامل</a:t>
          </a:r>
          <a:endParaRPr lang="en-US" sz="1200" dirty="0">
            <a:cs typeface="+mj-cs"/>
          </a:endParaRPr>
        </a:p>
      </dgm:t>
    </dgm:pt>
    <dgm:pt modelId="{414F4793-C38B-4FD9-8D59-298FEC624FF3}" type="parTrans" cxnId="{37E54EB9-690E-4640-8C27-73635933D757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4D8614B0-05C3-44AC-949E-B5E3AE1F5F51}" type="sibTrans" cxnId="{37E54EB9-690E-4640-8C27-73635933D757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DD4A1981-7D4E-42FF-B76F-58A1B224C1EA}">
      <dgm:prSet custT="1"/>
      <dgm:spPr/>
      <dgm:t>
        <a:bodyPr/>
        <a:lstStyle/>
        <a:p>
          <a:pPr algn="r" rtl="1"/>
          <a:r>
            <a:rPr lang="ar-SA" sz="1200" dirty="0" smtClean="0">
              <a:cs typeface="+mj-cs"/>
            </a:rPr>
            <a:t>معالجة البيانات وتنظيفها</a:t>
          </a:r>
          <a:endParaRPr lang="en-US" sz="1200" dirty="0">
            <a:cs typeface="+mj-cs"/>
          </a:endParaRPr>
        </a:p>
      </dgm:t>
    </dgm:pt>
    <dgm:pt modelId="{A5AA4C7B-22D9-464F-8EA2-178F968624F9}" type="parTrans" cxnId="{54DFACD7-639D-4562-83E0-11EC38F826F9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6807C9CC-57D9-4145-8A79-322A83BE5AC9}" type="sibTrans" cxnId="{54DFACD7-639D-4562-83E0-11EC38F826F9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076DEEDE-ED6D-43D9-80D0-31BDB3C5C74E}">
      <dgm:prSet custT="1"/>
      <dgm:spPr/>
      <dgm:t>
        <a:bodyPr/>
        <a:lstStyle/>
        <a:p>
          <a:pPr algn="r" rtl="1"/>
          <a:r>
            <a:rPr lang="ar-SA" sz="1200" dirty="0" smtClean="0">
              <a:cs typeface="+mj-cs"/>
            </a:rPr>
            <a:t>توزيع البيانات واتجاهات الأسعار</a:t>
          </a:r>
          <a:endParaRPr lang="en-US" sz="1200" dirty="0">
            <a:cs typeface="+mj-cs"/>
          </a:endParaRPr>
        </a:p>
      </dgm:t>
    </dgm:pt>
    <dgm:pt modelId="{38E03027-466A-4515-A134-7538B8E367F6}" type="parTrans" cxnId="{CDE28978-876F-4F9E-9F76-A602175D8637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70A2C4A0-DCA4-4F92-9B7B-5C20007174C3}" type="sibTrans" cxnId="{CDE28978-876F-4F9E-9F76-A602175D8637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D31A7192-6F2A-49C8-8C1F-AA747BCBA87A}">
      <dgm:prSet custT="1"/>
      <dgm:spPr/>
      <dgm:t>
        <a:bodyPr/>
        <a:lstStyle/>
        <a:p>
          <a:pPr algn="r" rtl="1"/>
          <a:r>
            <a:rPr lang="ar-SA" sz="1200" dirty="0" smtClean="0">
              <a:cs typeface="+mj-cs"/>
            </a:rPr>
            <a:t>كفاية العينة وتمثيلها</a:t>
          </a:r>
          <a:endParaRPr lang="en-US" sz="1200" dirty="0">
            <a:cs typeface="+mj-cs"/>
          </a:endParaRPr>
        </a:p>
      </dgm:t>
    </dgm:pt>
    <dgm:pt modelId="{56A520B2-B4F7-4DC9-8D32-CAFE414B1444}" type="parTrans" cxnId="{7D1FD3B9-5206-428B-92F0-E1993D3D9DCE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968E446D-BA0E-4AA6-846A-579F0AB5A9B2}" type="sibTrans" cxnId="{7D1FD3B9-5206-428B-92F0-E1993D3D9DCE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85CE9C29-FF02-4A4E-A19D-A349D6F1F889}">
      <dgm:prSet custT="1"/>
      <dgm:spPr/>
      <dgm:t>
        <a:bodyPr/>
        <a:lstStyle/>
        <a:p>
          <a:pPr algn="r" rtl="1"/>
          <a:r>
            <a:rPr lang="ar-SA" sz="1200" dirty="0" smtClean="0">
              <a:cs typeface="+mj-cs"/>
            </a:rPr>
            <a:t>تحليل الحالات القصوى أو غير النمطية (القيم المتطرفة)</a:t>
          </a:r>
          <a:endParaRPr lang="en-US" sz="1200" dirty="0">
            <a:cs typeface="+mj-cs"/>
          </a:endParaRPr>
        </a:p>
      </dgm:t>
    </dgm:pt>
    <dgm:pt modelId="{85E0FD4A-C446-40C8-9702-99B0EAD426A9}" type="parTrans" cxnId="{5EB6EAB8-C62A-4260-93FF-3548FE843AA0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C0B4394E-C69B-48E1-A54E-2C716E83DC5B}" type="sibTrans" cxnId="{5EB6EAB8-C62A-4260-93FF-3548FE843AA0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A582AC4E-8E15-4F23-8BE9-0859BE3D3828}">
      <dgm:prSet custT="1"/>
      <dgm:spPr/>
      <dgm:t>
        <a:bodyPr/>
        <a:lstStyle/>
        <a:p>
          <a:pPr algn="r" rtl="1"/>
          <a:r>
            <a:rPr lang="ar-SA" sz="1200" dirty="0" smtClean="0">
              <a:cs typeface="+mj-cs"/>
            </a:rPr>
            <a:t>اختيار طرق التخمين</a:t>
          </a:r>
          <a:endParaRPr lang="en-US" sz="1200" dirty="0">
            <a:cs typeface="+mj-cs"/>
          </a:endParaRPr>
        </a:p>
      </dgm:t>
    </dgm:pt>
    <dgm:pt modelId="{426CF6D5-0DC3-4ACF-90FA-E41447F128D8}" type="parTrans" cxnId="{6454AF30-4075-48F3-AB6A-C430D0CA2052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F8C30AFE-7F21-4C29-822D-B85423889873}" type="sibTrans" cxnId="{6454AF30-4075-48F3-AB6A-C430D0CA2052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054DE832-A68C-49B0-9A54-F407E373B65C}">
      <dgm:prSet custT="1"/>
      <dgm:spPr/>
      <dgm:t>
        <a:bodyPr/>
        <a:lstStyle/>
        <a:p>
          <a:pPr algn="r" rtl="1"/>
          <a:r>
            <a:rPr lang="ar-SA" sz="1200" dirty="0" smtClean="0">
              <a:cs typeface="+mj-cs"/>
            </a:rPr>
            <a:t>نظرة عامة</a:t>
          </a:r>
          <a:endParaRPr lang="en-US" sz="1200" dirty="0">
            <a:cs typeface="+mj-cs"/>
          </a:endParaRPr>
        </a:p>
      </dgm:t>
    </dgm:pt>
    <dgm:pt modelId="{1774DC23-509F-4171-92B9-7185A370842A}" type="parTrans" cxnId="{AD77095C-C5D1-45F6-9371-5F9350D79EDE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AFB846DB-7C84-48E6-976A-EBE44FF153C1}" type="sibTrans" cxnId="{AD77095C-C5D1-45F6-9371-5F9350D79EDE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A61FA4E9-FDD3-4B38-BD40-694C55D06C76}">
      <dgm:prSet custT="1"/>
      <dgm:spPr/>
      <dgm:t>
        <a:bodyPr/>
        <a:lstStyle/>
        <a:p>
          <a:pPr algn="r" rtl="1"/>
          <a:r>
            <a:rPr lang="ar-SA" sz="1200" dirty="0" smtClean="0">
              <a:cs typeface="+mj-cs"/>
            </a:rPr>
            <a:t>تحديد فترة التخمين وتاريخ التخمين والتعديلات الزمنية</a:t>
          </a:r>
          <a:endParaRPr lang="en-US" sz="1200" dirty="0">
            <a:cs typeface="+mj-cs"/>
          </a:endParaRPr>
        </a:p>
      </dgm:t>
    </dgm:pt>
    <dgm:pt modelId="{ACDAAE4E-84B1-4432-9C49-7A3BE3EA0997}" type="parTrans" cxnId="{1F427DA3-0B37-47AE-B4BB-B66D1BD647F4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324D78AE-38F2-4954-9624-0064F7535B25}" type="sibTrans" cxnId="{1F427DA3-0B37-47AE-B4BB-B66D1BD647F4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D9B92702-EDD4-425D-9900-B7E2B1909FA4}">
      <dgm:prSet custT="1"/>
      <dgm:spPr/>
      <dgm:t>
        <a:bodyPr/>
        <a:lstStyle/>
        <a:p>
          <a:pPr algn="r" rtl="1"/>
          <a:r>
            <a:rPr lang="ar-SA" sz="1200" dirty="0" smtClean="0">
              <a:cs typeface="+mj-cs"/>
            </a:rPr>
            <a:t>تشكيل مناطق القيمة</a:t>
          </a:r>
          <a:endParaRPr lang="en-US" sz="1200" dirty="0">
            <a:cs typeface="+mj-cs"/>
          </a:endParaRPr>
        </a:p>
      </dgm:t>
    </dgm:pt>
    <dgm:pt modelId="{0D011205-9D98-4C17-89A3-02A9770B7E05}" type="parTrans" cxnId="{3517E448-D7FF-4250-85E9-CE2F13FB8C6F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1350D14A-7531-42AA-AB29-AE770B39A89F}" type="sibTrans" cxnId="{3517E448-D7FF-4250-85E9-CE2F13FB8C6F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7C538E94-A631-440E-B63B-F40E5B7C9DB8}">
      <dgm:prSet custT="1"/>
      <dgm:spPr/>
      <dgm:t>
        <a:bodyPr/>
        <a:lstStyle/>
        <a:p>
          <a:pPr algn="r" rtl="1"/>
          <a:r>
            <a:rPr lang="ar-SA" sz="1200" dirty="0" smtClean="0">
              <a:cs typeface="+mj-cs"/>
            </a:rPr>
            <a:t>تطوير النموذج </a:t>
          </a:r>
          <a:endParaRPr lang="en-US" sz="1200" dirty="0">
            <a:cs typeface="+mj-cs"/>
          </a:endParaRPr>
        </a:p>
      </dgm:t>
    </dgm:pt>
    <dgm:pt modelId="{A427859D-9542-4B7A-BC9F-D60119146F90}" type="parTrans" cxnId="{ECEA5B65-C628-4529-8CE6-410736D06E6A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AC8A4BD8-4FD7-4DC9-BBDC-70E1EC2C79DD}" type="sibTrans" cxnId="{ECEA5B65-C628-4529-8CE6-410736D06E6A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22420AE6-BEF4-4BF9-B4C7-6A1717609CA1}">
      <dgm:prSet custT="1"/>
      <dgm:spPr/>
      <dgm:t>
        <a:bodyPr/>
        <a:lstStyle/>
        <a:p>
          <a:pPr algn="r" rtl="1"/>
          <a:r>
            <a:rPr lang="ar-SA" sz="1200" smtClean="0">
              <a:cs typeface="+mj-cs"/>
            </a:rPr>
            <a:t>قيم المنطقة والتعديلات للنظر في خصوصيات كل عقار </a:t>
          </a:r>
          <a:endParaRPr lang="en-US" sz="1200">
            <a:cs typeface="+mj-cs"/>
          </a:endParaRPr>
        </a:p>
      </dgm:t>
    </dgm:pt>
    <dgm:pt modelId="{761CE667-3ABE-4155-97AE-471EC28D0F18}" type="parTrans" cxnId="{6AA1FA13-2D07-40D7-95BD-F6C1D60B36E9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33653C85-452D-42DD-956B-A7DC5AB42F06}" type="sibTrans" cxnId="{6AA1FA13-2D07-40D7-95BD-F6C1D60B36E9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0DBDE339-331E-40AC-A7F7-A80A3B18F5BC}">
      <dgm:prSet custT="1"/>
      <dgm:spPr/>
      <dgm:t>
        <a:bodyPr/>
        <a:lstStyle/>
        <a:p>
          <a:pPr algn="r" rtl="1"/>
          <a:r>
            <a:rPr lang="ar-SA" sz="1200" smtClean="0">
              <a:cs typeface="+mj-cs"/>
            </a:rPr>
            <a:t>تخمين الخبراء (حلول العقارات غير النمطية) </a:t>
          </a:r>
          <a:endParaRPr lang="en-US" sz="1200">
            <a:cs typeface="+mj-cs"/>
          </a:endParaRPr>
        </a:p>
      </dgm:t>
    </dgm:pt>
    <dgm:pt modelId="{01306FB1-7457-4BB5-A298-FED080DF5B40}" type="parTrans" cxnId="{271BE4D2-08A6-4A55-B2F3-925F4E3D5AD1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29088EF1-F414-476B-BB82-DD772AADB1D7}" type="sibTrans" cxnId="{271BE4D2-08A6-4A55-B2F3-925F4E3D5AD1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E993CD53-71CA-41E7-97EA-061068EBCBF7}">
      <dgm:prSet custT="1"/>
      <dgm:spPr/>
      <dgm:t>
        <a:bodyPr/>
        <a:lstStyle/>
        <a:p>
          <a:pPr algn="r" rtl="1"/>
          <a:r>
            <a:rPr lang="ar-SA" sz="1200" dirty="0" smtClean="0">
              <a:cs typeface="+mj-cs"/>
            </a:rPr>
            <a:t>تخمين أنواع مخصصة من العقارات </a:t>
          </a:r>
          <a:endParaRPr lang="en-US" sz="1200" dirty="0">
            <a:cs typeface="+mj-cs"/>
          </a:endParaRPr>
        </a:p>
      </dgm:t>
    </dgm:pt>
    <dgm:pt modelId="{49C870A0-AE73-45B6-8C28-926C14EF5B39}" type="parTrans" cxnId="{CE47FDDE-AEAA-4C3F-B428-E568596CE2A4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B00AFDC3-C662-408D-BB17-BA67FE9ACB2A}" type="sibTrans" cxnId="{CE47FDDE-AEAA-4C3F-B428-E568596CE2A4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D3017253-DB67-4219-B104-DD99B8AF975E}">
      <dgm:prSet custT="1"/>
      <dgm:spPr/>
      <dgm:t>
        <a:bodyPr/>
        <a:lstStyle/>
        <a:p>
          <a:pPr algn="r" rtl="1"/>
          <a:r>
            <a:rPr lang="ar-SA" sz="1200" dirty="0" smtClean="0">
              <a:cs typeface="+mj-cs"/>
            </a:rPr>
            <a:t>ملخص نتائج التخمين</a:t>
          </a:r>
          <a:endParaRPr lang="en-US" sz="1200" dirty="0">
            <a:cs typeface="+mj-cs"/>
          </a:endParaRPr>
        </a:p>
      </dgm:t>
    </dgm:pt>
    <dgm:pt modelId="{F85414BD-9C2D-47AC-B583-38B2002720BE}" type="parTrans" cxnId="{321C0696-F272-47D7-B7B8-9D02C359E198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1D18E558-F014-404C-9B84-88808A7C74C6}" type="sibTrans" cxnId="{321C0696-F272-47D7-B7B8-9D02C359E198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51F26CC8-BB43-443D-8ED9-1AF3DD99E1E7}">
      <dgm:prSet custT="1"/>
      <dgm:spPr/>
      <dgm:t>
        <a:bodyPr/>
        <a:lstStyle/>
        <a:p>
          <a:pPr rtl="1"/>
          <a:r>
            <a:rPr lang="ar-SA" sz="1200" smtClean="0">
              <a:cs typeface="+mj-cs"/>
            </a:rPr>
            <a:t>ملخص دراسات النسب</a:t>
          </a:r>
          <a:endParaRPr lang="en-US" sz="1200">
            <a:cs typeface="+mj-cs"/>
          </a:endParaRPr>
        </a:p>
      </dgm:t>
    </dgm:pt>
    <dgm:pt modelId="{1E25DC18-F3C4-4671-9E8A-52C7749D4D00}" type="parTrans" cxnId="{F620EE7D-BA3D-49EA-A2F2-4297705A6AB2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BA9E2C44-2A22-4CDC-BD5D-DAC478D7F976}" type="sibTrans" cxnId="{F620EE7D-BA3D-49EA-A2F2-4297705A6AB2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05FB9817-840D-46BC-9242-EA3D1F0C6AEB}">
      <dgm:prSet custT="1"/>
      <dgm:spPr/>
      <dgm:t>
        <a:bodyPr/>
        <a:lstStyle/>
        <a:p>
          <a:pPr rtl="1"/>
          <a:r>
            <a:rPr lang="ar-SA" sz="1200" dirty="0" smtClean="0">
              <a:cs typeface="+mj-cs"/>
            </a:rPr>
            <a:t>ملخص حول الاختبار</a:t>
          </a:r>
          <a:endParaRPr lang="en-US" sz="1200" dirty="0">
            <a:cs typeface="+mj-cs"/>
          </a:endParaRPr>
        </a:p>
      </dgm:t>
    </dgm:pt>
    <dgm:pt modelId="{590481A9-20D8-43ED-B714-C1D03CC0F2E3}" type="parTrans" cxnId="{093A91B1-797F-4B5C-AC14-922561C75D86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59E635FC-A16E-4279-A6D7-E0213F279302}" type="sibTrans" cxnId="{093A91B1-797F-4B5C-AC14-922561C75D86}">
      <dgm:prSet/>
      <dgm:spPr/>
      <dgm:t>
        <a:bodyPr/>
        <a:lstStyle/>
        <a:p>
          <a:endParaRPr lang="en-US" sz="1200">
            <a:cs typeface="+mj-cs"/>
          </a:endParaRPr>
        </a:p>
      </dgm:t>
    </dgm:pt>
    <dgm:pt modelId="{773FA193-DCA4-46FF-8C76-B3A64A7E369D}">
      <dgm:prSet custT="1"/>
      <dgm:spPr/>
      <dgm:t>
        <a:bodyPr/>
        <a:lstStyle/>
        <a:p>
          <a:pPr algn="r" rtl="1"/>
          <a:r>
            <a:rPr lang="ar-SA" sz="1200" dirty="0" smtClean="0">
              <a:cs typeface="+mj-cs"/>
            </a:rPr>
            <a:t>البيانات الأولية</a:t>
          </a:r>
          <a:endParaRPr lang="en-US" sz="1200" dirty="0">
            <a:cs typeface="+mj-cs"/>
          </a:endParaRPr>
        </a:p>
      </dgm:t>
    </dgm:pt>
    <dgm:pt modelId="{3BB97FF5-D89B-4CB9-B8E8-399914B616C3}" type="parTrans" cxnId="{3D22ECD5-FAE4-4ACB-86E8-FE6E702EBEF7}">
      <dgm:prSet/>
      <dgm:spPr/>
      <dgm:t>
        <a:bodyPr/>
        <a:lstStyle/>
        <a:p>
          <a:endParaRPr lang="en-US"/>
        </a:p>
      </dgm:t>
    </dgm:pt>
    <dgm:pt modelId="{71C38C5A-8B91-4A3B-880B-98D33E513BF1}" type="sibTrans" cxnId="{3D22ECD5-FAE4-4ACB-86E8-FE6E702EBEF7}">
      <dgm:prSet/>
      <dgm:spPr/>
      <dgm:t>
        <a:bodyPr/>
        <a:lstStyle/>
        <a:p>
          <a:endParaRPr lang="en-US"/>
        </a:p>
      </dgm:t>
    </dgm:pt>
    <dgm:pt modelId="{BCC4013C-93AB-4EF7-B06D-718F3D3D8705}" type="pres">
      <dgm:prSet presAssocID="{6761C7E2-60C3-4968-A471-15EBAEE94ABD}" presName="Name0" presStyleCnt="0">
        <dgm:presLayoutVars>
          <dgm:dir val="rev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57CB70E-8CF3-4C0D-BA95-D325401A801B}" type="pres">
      <dgm:prSet presAssocID="{E8D7CBC4-8D7F-4EAA-9444-4005486AC395}" presName="composite" presStyleCnt="0"/>
      <dgm:spPr/>
    </dgm:pt>
    <dgm:pt modelId="{5284BB38-685C-43C9-B06D-77DF73BEBCBB}" type="pres">
      <dgm:prSet presAssocID="{E8D7CBC4-8D7F-4EAA-9444-4005486AC395}" presName="parTx" presStyleLbl="align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E73544-2C7C-4B50-863D-52C2E84C12D1}" type="pres">
      <dgm:prSet presAssocID="{E8D7CBC4-8D7F-4EAA-9444-4005486AC395}" presName="desTx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4860A7-E16A-4619-AA9B-3383BF7237CF}" type="pres">
      <dgm:prSet presAssocID="{B3244182-DB49-4671-A680-C60A775BB836}" presName="space" presStyleCnt="0"/>
      <dgm:spPr/>
    </dgm:pt>
    <dgm:pt modelId="{4D6E4538-2534-4B1B-88CB-8495375B7E3E}" type="pres">
      <dgm:prSet presAssocID="{716DAEB3-AF68-421E-B265-D2D359B1A357}" presName="composite" presStyleCnt="0"/>
      <dgm:spPr/>
    </dgm:pt>
    <dgm:pt modelId="{59086BE7-76D2-4BC6-B775-103838D64EA6}" type="pres">
      <dgm:prSet presAssocID="{716DAEB3-AF68-421E-B265-D2D359B1A357}" presName="parTx" presStyleLbl="align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2A8EEC-D67C-48CB-B1AD-378843F6BE70}" type="pres">
      <dgm:prSet presAssocID="{716DAEB3-AF68-421E-B265-D2D359B1A357}" presName="desTx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03FE26-8953-4089-BAC4-E7A49F4E10E5}" type="pres">
      <dgm:prSet presAssocID="{6A741492-3FD2-4E90-A3BC-7DCDC1399725}" presName="space" presStyleCnt="0"/>
      <dgm:spPr/>
    </dgm:pt>
    <dgm:pt modelId="{7368837E-5843-49E4-B795-68616D31A2E7}" type="pres">
      <dgm:prSet presAssocID="{9532F4FE-694B-43BD-8529-40F2A443D679}" presName="composite" presStyleCnt="0"/>
      <dgm:spPr/>
    </dgm:pt>
    <dgm:pt modelId="{A0E93C71-B42D-46C1-A417-FB2654444300}" type="pres">
      <dgm:prSet presAssocID="{9532F4FE-694B-43BD-8529-40F2A443D679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6B5DE3-9864-437F-851C-92609F88D7C8}" type="pres">
      <dgm:prSet presAssocID="{9532F4FE-694B-43BD-8529-40F2A443D679}" presName="desTx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FEA71-B037-4546-AF50-D94169F4E1BB}" type="pres">
      <dgm:prSet presAssocID="{42BE452E-2781-4B9E-B36C-6597FA4FDAF5}" presName="space" presStyleCnt="0"/>
      <dgm:spPr/>
    </dgm:pt>
    <dgm:pt modelId="{EC2D2D5E-D9E9-41A1-9FEC-F13E75BF80B1}" type="pres">
      <dgm:prSet presAssocID="{333EC6C1-D8D4-4D7A-8C66-5786F10FCA02}" presName="composite" presStyleCnt="0"/>
      <dgm:spPr/>
    </dgm:pt>
    <dgm:pt modelId="{F88FE602-7650-4A07-90B6-AEC9E45A5D47}" type="pres">
      <dgm:prSet presAssocID="{333EC6C1-D8D4-4D7A-8C66-5786F10FCA02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F9939F-1BBB-493D-8E43-172232ACDEE7}" type="pres">
      <dgm:prSet presAssocID="{333EC6C1-D8D4-4D7A-8C66-5786F10FCA02}" presName="desTx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697C6E-70CB-4C82-8870-488718694C82}" type="pres">
      <dgm:prSet presAssocID="{31A9AE3F-9AE8-45C5-AF03-5698F4B737A8}" presName="space" presStyleCnt="0"/>
      <dgm:spPr/>
    </dgm:pt>
    <dgm:pt modelId="{A112EC5B-C019-45D0-9E9A-2453C5B5EF73}" type="pres">
      <dgm:prSet presAssocID="{B7606C9E-F371-4BC7-8B4C-32BA4B687119}" presName="composite" presStyleCnt="0"/>
      <dgm:spPr/>
    </dgm:pt>
    <dgm:pt modelId="{058CAE02-A3E7-445C-8680-267A39B6C61B}" type="pres">
      <dgm:prSet presAssocID="{B7606C9E-F371-4BC7-8B4C-32BA4B687119}" presName="parTx" presStyleLbl="align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049F2A-9E96-4BB7-BE0B-7876293EAA3E}" type="pres">
      <dgm:prSet presAssocID="{B7606C9E-F371-4BC7-8B4C-32BA4B687119}" presName="desTx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C4ED78B-170A-45A5-9102-46410C60BAE4}" type="presOf" srcId="{D9B92702-EDD4-425D-9900-B7E2B1909FA4}" destId="{26F9939F-1BBB-493D-8E43-172232ACDEE7}" srcOrd="0" destOrd="2" presId="urn:microsoft.com/office/officeart/2005/8/layout/hList1"/>
    <dgm:cxn modelId="{35764DB1-49E7-42FB-82D0-0DE3582F74A1}" srcId="{716DAEB3-AF68-421E-B265-D2D359B1A357}" destId="{0342CA8B-BCD3-4C31-B672-84A155893C12}" srcOrd="1" destOrd="0" parTransId="{44DA3621-4261-4B80-8EB0-3F556267A674}" sibTransId="{4998C4F3-11E2-41E8-BD27-8D3DA33CA7F6}"/>
    <dgm:cxn modelId="{7D1FD3B9-5206-428B-92F0-E1993D3D9DCE}" srcId="{9532F4FE-694B-43BD-8529-40F2A443D679}" destId="{D31A7192-6F2A-49C8-8C1F-AA747BCBA87A}" srcOrd="5" destOrd="0" parTransId="{56A520B2-B4F7-4DC9-8D32-CAFE414B1444}" sibTransId="{968E446D-BA0E-4AA6-846A-579F0AB5A9B2}"/>
    <dgm:cxn modelId="{32FC3580-1393-4490-A452-B392D503088C}" srcId="{716DAEB3-AF68-421E-B265-D2D359B1A357}" destId="{3C87D91E-36D4-44DB-B787-0107BB51B13C}" srcOrd="3" destOrd="0" parTransId="{9E2DEA29-A67F-4DD3-94A2-F19CB552E18A}" sibTransId="{26284CA7-532D-4196-A590-4B9CF5D0CB78}"/>
    <dgm:cxn modelId="{CDE28978-876F-4F9E-9F76-A602175D8637}" srcId="{9532F4FE-694B-43BD-8529-40F2A443D679}" destId="{076DEEDE-ED6D-43D9-80D0-31BDB3C5C74E}" srcOrd="4" destOrd="0" parTransId="{38E03027-466A-4515-A134-7538B8E367F6}" sibTransId="{70A2C4A0-DCA4-4F92-9B7B-5C20007174C3}"/>
    <dgm:cxn modelId="{3023E595-A367-4958-AF7C-46BB146621AE}" srcId="{E8D7CBC4-8D7F-4EAA-9444-4005486AC395}" destId="{22D646D5-567F-431A-A296-9A7E33DFA2D0}" srcOrd="1" destOrd="0" parTransId="{9AD50B36-6E0B-4394-8E9C-4A54CFB1499D}" sibTransId="{1B21E8EA-446B-4968-9B60-05D461EB1503}"/>
    <dgm:cxn modelId="{2C9E31D0-9AE3-4611-851B-8E10CC2DACB2}" type="presOf" srcId="{F9AB0ACD-CF3C-41E6-BB44-97CDC1BBFE8C}" destId="{C5E73544-2C7C-4B50-863D-52C2E84C12D1}" srcOrd="0" destOrd="6" presId="urn:microsoft.com/office/officeart/2005/8/layout/hList1"/>
    <dgm:cxn modelId="{A88D6845-B9CA-41E0-9C82-6B2EF4A93DF4}" type="presOf" srcId="{DD4A1981-7D4E-42FF-B76F-58A1B224C1EA}" destId="{1D6B5DE3-9864-437F-851C-92609F88D7C8}" srcOrd="0" destOrd="3" presId="urn:microsoft.com/office/officeart/2005/8/layout/hList1"/>
    <dgm:cxn modelId="{7A49FCA2-C698-43CE-837A-EA60E96F5A71}" type="presOf" srcId="{0DC6C1AF-CD03-454F-B4CC-8B0F01CE394B}" destId="{C5E73544-2C7C-4B50-863D-52C2E84C12D1}" srcOrd="0" destOrd="3" presId="urn:microsoft.com/office/officeart/2005/8/layout/hList1"/>
    <dgm:cxn modelId="{4D37AF00-BC53-4AF5-BB1B-3D2F912CA5A1}" type="presOf" srcId="{333EC6C1-D8D4-4D7A-8C66-5786F10FCA02}" destId="{F88FE602-7650-4A07-90B6-AEC9E45A5D47}" srcOrd="0" destOrd="0" presId="urn:microsoft.com/office/officeart/2005/8/layout/hList1"/>
    <dgm:cxn modelId="{6454AF30-4075-48F3-AB6A-C430D0CA2052}" srcId="{9532F4FE-694B-43BD-8529-40F2A443D679}" destId="{A582AC4E-8E15-4F23-8BE9-0859BE3D3828}" srcOrd="7" destOrd="0" parTransId="{426CF6D5-0DC3-4ACF-90FA-E41447F128D8}" sibTransId="{F8C30AFE-7F21-4C29-822D-B85423889873}"/>
    <dgm:cxn modelId="{F50EAE1E-41F4-4F7C-A7F2-3C9CA9A2DAC2}" type="presOf" srcId="{076DEEDE-ED6D-43D9-80D0-31BDB3C5C74E}" destId="{1D6B5DE3-9864-437F-851C-92609F88D7C8}" srcOrd="0" destOrd="4" presId="urn:microsoft.com/office/officeart/2005/8/layout/hList1"/>
    <dgm:cxn modelId="{6AA1FA13-2D07-40D7-95BD-F6C1D60B36E9}" srcId="{333EC6C1-D8D4-4D7A-8C66-5786F10FCA02}" destId="{22420AE6-BEF4-4BF9-B4C7-6A1717609CA1}" srcOrd="4" destOrd="0" parTransId="{761CE667-3ABE-4155-97AE-471EC28D0F18}" sibTransId="{33653C85-452D-42DD-956B-A7DC5AB42F06}"/>
    <dgm:cxn modelId="{3517E448-D7FF-4250-85E9-CE2F13FB8C6F}" srcId="{333EC6C1-D8D4-4D7A-8C66-5786F10FCA02}" destId="{D9B92702-EDD4-425D-9900-B7E2B1909FA4}" srcOrd="2" destOrd="0" parTransId="{0D011205-9D98-4C17-89A3-02A9770B7E05}" sibTransId="{1350D14A-7531-42AA-AB29-AE770B39A89F}"/>
    <dgm:cxn modelId="{551011BD-097A-49F8-AAD4-764A9901A34A}" srcId="{6761C7E2-60C3-4968-A471-15EBAEE94ABD}" destId="{333EC6C1-D8D4-4D7A-8C66-5786F10FCA02}" srcOrd="3" destOrd="0" parTransId="{CFD20C48-864A-4C4A-B7D7-DC17D6C7E93D}" sibTransId="{31A9AE3F-9AE8-45C5-AF03-5698F4B737A8}"/>
    <dgm:cxn modelId="{7DE2D810-04BB-495E-9AA4-0116452C0508}" type="presOf" srcId="{A582AC4E-8E15-4F23-8BE9-0859BE3D3828}" destId="{1D6B5DE3-9864-437F-851C-92609F88D7C8}" srcOrd="0" destOrd="7" presId="urn:microsoft.com/office/officeart/2005/8/layout/hList1"/>
    <dgm:cxn modelId="{AD0E5E90-1357-45F2-B135-F392C9510B9D}" srcId="{6761C7E2-60C3-4968-A471-15EBAEE94ABD}" destId="{E8D7CBC4-8D7F-4EAA-9444-4005486AC395}" srcOrd="0" destOrd="0" parTransId="{525F4985-870A-4310-93EF-45B0BDD93ABD}" sibTransId="{B3244182-DB49-4671-A680-C60A775BB836}"/>
    <dgm:cxn modelId="{A7F35CFA-940F-477E-8B18-3371ABBE5C28}" type="presOf" srcId="{571E9D6F-1C7A-4744-B8DE-4140E187E5C4}" destId="{9E2A8EEC-D67C-48CB-B1AD-378843F6BE70}" srcOrd="0" destOrd="0" presId="urn:microsoft.com/office/officeart/2005/8/layout/hList1"/>
    <dgm:cxn modelId="{3D22ECD5-FAE4-4ACB-86E8-FE6E702EBEF7}" srcId="{E8D7CBC4-8D7F-4EAA-9444-4005486AC395}" destId="{773FA193-DCA4-46FF-8C76-B3A64A7E369D}" srcOrd="4" destOrd="0" parTransId="{3BB97FF5-D89B-4CB9-B8E8-399914B616C3}" sibTransId="{71C38C5A-8B91-4A3B-880B-98D33E513BF1}"/>
    <dgm:cxn modelId="{37E54EB9-690E-4640-8C27-73635933D757}" srcId="{9532F4FE-694B-43BD-8529-40F2A443D679}" destId="{3C10871B-E11F-47E5-8807-97AF2B5273C1}" srcOrd="2" destOrd="0" parTransId="{414F4793-C38B-4FD9-8D59-298FEC624FF3}" sibTransId="{4D8614B0-05C3-44AC-949E-B5E3AE1F5F51}"/>
    <dgm:cxn modelId="{6EA24014-81E7-4D0B-87E3-71F3B9A83557}" type="presOf" srcId="{B1A0DD74-E383-4D98-92E1-3FB42A103CF5}" destId="{C5E73544-2C7C-4B50-863D-52C2E84C12D1}" srcOrd="0" destOrd="2" presId="urn:microsoft.com/office/officeart/2005/8/layout/hList1"/>
    <dgm:cxn modelId="{530D58F5-9FE0-45B3-A59B-A1B060AA4CC7}" srcId="{E8D7CBC4-8D7F-4EAA-9444-4005486AC395}" destId="{0DC6C1AF-CD03-454F-B4CC-8B0F01CE394B}" srcOrd="3" destOrd="0" parTransId="{CF0039AA-3E59-4CCB-94C8-F69797AFB816}" sibTransId="{F5CBEA76-B099-45DC-A351-A2F865058311}"/>
    <dgm:cxn modelId="{FB2893CE-02D9-4F86-BDB3-8A3B45E26CA6}" type="presOf" srcId="{9532F4FE-694B-43BD-8529-40F2A443D679}" destId="{A0E93C71-B42D-46C1-A417-FB2654444300}" srcOrd="0" destOrd="0" presId="urn:microsoft.com/office/officeart/2005/8/layout/hList1"/>
    <dgm:cxn modelId="{F620EE7D-BA3D-49EA-A2F2-4297705A6AB2}" srcId="{B7606C9E-F371-4BC7-8B4C-32BA4B687119}" destId="{51F26CC8-BB43-443D-8ED9-1AF3DD99E1E7}" srcOrd="0" destOrd="0" parTransId="{1E25DC18-F3C4-4671-9E8A-52C7749D4D00}" sibTransId="{BA9E2C44-2A22-4CDC-BD5D-DAC478D7F976}"/>
    <dgm:cxn modelId="{C92B93DC-E1F3-48B3-9278-EE857D3F4886}" type="presOf" srcId="{B7606C9E-F371-4BC7-8B4C-32BA4B687119}" destId="{058CAE02-A3E7-445C-8680-267A39B6C61B}" srcOrd="0" destOrd="0" presId="urn:microsoft.com/office/officeart/2005/8/layout/hList1"/>
    <dgm:cxn modelId="{AD77095C-C5D1-45F6-9371-5F9350D79EDE}" srcId="{333EC6C1-D8D4-4D7A-8C66-5786F10FCA02}" destId="{054DE832-A68C-49B0-9A54-F407E373B65C}" srcOrd="0" destOrd="0" parTransId="{1774DC23-509F-4171-92B9-7185A370842A}" sibTransId="{AFB846DB-7C84-48E6-976A-EBE44FF153C1}"/>
    <dgm:cxn modelId="{A05FE109-5837-498B-B67B-6F9C385CE0F9}" srcId="{6761C7E2-60C3-4968-A471-15EBAEE94ABD}" destId="{B7606C9E-F371-4BC7-8B4C-32BA4B687119}" srcOrd="4" destOrd="0" parTransId="{B315C3BF-2986-4CFF-8F18-47AE5C17C84F}" sibTransId="{00733E11-C11F-4B48-A5D4-3A1DF2B99358}"/>
    <dgm:cxn modelId="{D021B553-0533-42CE-A708-76BD8FC5F8BB}" type="presOf" srcId="{0DBDE339-331E-40AC-A7F7-A80A3B18F5BC}" destId="{26F9939F-1BBB-493D-8E43-172232ACDEE7}" srcOrd="0" destOrd="5" presId="urn:microsoft.com/office/officeart/2005/8/layout/hList1"/>
    <dgm:cxn modelId="{1F427DA3-0B37-47AE-B4BB-B66D1BD647F4}" srcId="{333EC6C1-D8D4-4D7A-8C66-5786F10FCA02}" destId="{A61FA4E9-FDD3-4B38-BD40-694C55D06C76}" srcOrd="1" destOrd="0" parTransId="{ACDAAE4E-84B1-4432-9C49-7A3BE3EA0997}" sibTransId="{324D78AE-38F2-4954-9624-0064F7535B25}"/>
    <dgm:cxn modelId="{ECEA5B65-C628-4529-8CE6-410736D06E6A}" srcId="{333EC6C1-D8D4-4D7A-8C66-5786F10FCA02}" destId="{7C538E94-A631-440E-B63B-F40E5B7C9DB8}" srcOrd="3" destOrd="0" parTransId="{A427859D-9542-4B7A-BC9F-D60119146F90}" sibTransId="{AC8A4BD8-4FD7-4DC9-BBDC-70E1EC2C79DD}"/>
    <dgm:cxn modelId="{54DFACD7-639D-4562-83E0-11EC38F826F9}" srcId="{9532F4FE-694B-43BD-8529-40F2A443D679}" destId="{DD4A1981-7D4E-42FF-B76F-58A1B224C1EA}" srcOrd="3" destOrd="0" parTransId="{A5AA4C7B-22D9-464F-8EA2-178F968624F9}" sibTransId="{6807C9CC-57D9-4145-8A79-322A83BE5AC9}"/>
    <dgm:cxn modelId="{A2EDEAC0-741C-4875-9F3E-9AD85F69BF2F}" type="presOf" srcId="{3C10871B-E11F-47E5-8807-97AF2B5273C1}" destId="{1D6B5DE3-9864-437F-851C-92609F88D7C8}" srcOrd="0" destOrd="2" presId="urn:microsoft.com/office/officeart/2005/8/layout/hList1"/>
    <dgm:cxn modelId="{5CF38E53-61EB-4EF3-B71C-133A78EF103B}" srcId="{716DAEB3-AF68-421E-B265-D2D359B1A357}" destId="{571E9D6F-1C7A-4744-B8DE-4140E187E5C4}" srcOrd="0" destOrd="0" parTransId="{44197F45-D7FA-48FF-8767-FC12A098D343}" sibTransId="{9145219F-CA04-43DE-8582-5A703FB9627E}"/>
    <dgm:cxn modelId="{2D017A3D-D31E-44DB-A051-E002591825C9}" type="presOf" srcId="{6711653E-D5AE-4982-AC1B-443D5ADEA460}" destId="{C5E73544-2C7C-4B50-863D-52C2E84C12D1}" srcOrd="0" destOrd="0" presId="urn:microsoft.com/office/officeart/2005/8/layout/hList1"/>
    <dgm:cxn modelId="{093A91B1-797F-4B5C-AC14-922561C75D86}" srcId="{B7606C9E-F371-4BC7-8B4C-32BA4B687119}" destId="{05FB9817-840D-46BC-9242-EA3D1F0C6AEB}" srcOrd="1" destOrd="0" parTransId="{590481A9-20D8-43ED-B714-C1D03CC0F2E3}" sibTransId="{59E635FC-A16E-4279-A6D7-E0213F279302}"/>
    <dgm:cxn modelId="{51FC2AEB-2F89-4DEC-A8E9-901458013EB5}" type="presOf" srcId="{51F26CC8-BB43-443D-8ED9-1AF3DD99E1E7}" destId="{E7049F2A-9E96-4BB7-BE0B-7876293EAA3E}" srcOrd="0" destOrd="0" presId="urn:microsoft.com/office/officeart/2005/8/layout/hList1"/>
    <dgm:cxn modelId="{02D57155-9ED3-4971-B6CF-5ABCF0FDF9B1}" srcId="{E8D7CBC4-8D7F-4EAA-9444-4005486AC395}" destId="{B1A0DD74-E383-4D98-92E1-3FB42A103CF5}" srcOrd="2" destOrd="0" parTransId="{029E6B0C-7819-46D0-9C2D-71AA1D6A6505}" sibTransId="{4A0F0721-7051-4053-96AC-F862B810471B}"/>
    <dgm:cxn modelId="{41EC7A7E-CDDE-4A2F-8C75-FF24BE33907C}" type="presOf" srcId="{2FE9889D-193E-4714-9FC7-87A8350FC5C0}" destId="{1D6B5DE3-9864-437F-851C-92609F88D7C8}" srcOrd="0" destOrd="1" presId="urn:microsoft.com/office/officeart/2005/8/layout/hList1"/>
    <dgm:cxn modelId="{4F576D68-C518-4606-BF0E-EBC7A048E84D}" srcId="{9532F4FE-694B-43BD-8529-40F2A443D679}" destId="{DABB75D5-DCC1-4E43-90A8-1C9C2A660D75}" srcOrd="0" destOrd="0" parTransId="{7E2E9F01-31B8-4D51-9E9F-7453D2B70885}" sibTransId="{089A5902-F881-4159-857A-3F3445E38716}"/>
    <dgm:cxn modelId="{8E8CBFE3-3448-4905-BB6C-43AF3CDF854B}" type="presOf" srcId="{85CE9C29-FF02-4A4E-A19D-A349D6F1F889}" destId="{1D6B5DE3-9864-437F-851C-92609F88D7C8}" srcOrd="0" destOrd="6" presId="urn:microsoft.com/office/officeart/2005/8/layout/hList1"/>
    <dgm:cxn modelId="{872E7BFF-FE8D-443C-99BD-ECF5DD7AD32B}" type="presOf" srcId="{A61FA4E9-FDD3-4B38-BD40-694C55D06C76}" destId="{26F9939F-1BBB-493D-8E43-172232ACDEE7}" srcOrd="0" destOrd="1" presId="urn:microsoft.com/office/officeart/2005/8/layout/hList1"/>
    <dgm:cxn modelId="{943070FF-BF38-4771-9AA1-41D878637BBF}" type="presOf" srcId="{054DE832-A68C-49B0-9A54-F407E373B65C}" destId="{26F9939F-1BBB-493D-8E43-172232ACDEE7}" srcOrd="0" destOrd="0" presId="urn:microsoft.com/office/officeart/2005/8/layout/hList1"/>
    <dgm:cxn modelId="{139B332D-27D0-4854-A760-8244D2CCEBA5}" type="presOf" srcId="{22420AE6-BEF4-4BF9-B4C7-6A1717609CA1}" destId="{26F9939F-1BBB-493D-8E43-172232ACDEE7}" srcOrd="0" destOrd="4" presId="urn:microsoft.com/office/officeart/2005/8/layout/hList1"/>
    <dgm:cxn modelId="{736CDDDE-3331-4716-B442-8FE34352D369}" type="presOf" srcId="{D3017253-DB67-4219-B104-DD99B8AF975E}" destId="{26F9939F-1BBB-493D-8E43-172232ACDEE7}" srcOrd="0" destOrd="7" presId="urn:microsoft.com/office/officeart/2005/8/layout/hList1"/>
    <dgm:cxn modelId="{CE47FDDE-AEAA-4C3F-B428-E568596CE2A4}" srcId="{333EC6C1-D8D4-4D7A-8C66-5786F10FCA02}" destId="{E993CD53-71CA-41E7-97EA-061068EBCBF7}" srcOrd="6" destOrd="0" parTransId="{49C870A0-AE73-45B6-8C28-926C14EF5B39}" sibTransId="{B00AFDC3-C662-408D-BB17-BA67FE9ACB2A}"/>
    <dgm:cxn modelId="{A8F0F68E-3F67-4569-8610-BFFCB3F79701}" srcId="{6761C7E2-60C3-4968-A471-15EBAEE94ABD}" destId="{716DAEB3-AF68-421E-B265-D2D359B1A357}" srcOrd="1" destOrd="0" parTransId="{F0A011F8-343C-480A-B8E7-4A1B176FC686}" sibTransId="{6A741492-3FD2-4E90-A3BC-7DCDC1399725}"/>
    <dgm:cxn modelId="{524A6E50-0B8A-47C5-8032-6B6C2E1E7F7A}" type="presOf" srcId="{E993CD53-71CA-41E7-97EA-061068EBCBF7}" destId="{26F9939F-1BBB-493D-8E43-172232ACDEE7}" srcOrd="0" destOrd="6" presId="urn:microsoft.com/office/officeart/2005/8/layout/hList1"/>
    <dgm:cxn modelId="{99D076F5-6B00-4A28-BF6F-6D2D3CF391BA}" srcId="{E8D7CBC4-8D7F-4EAA-9444-4005486AC395}" destId="{2864AB3B-BE16-4476-96D7-B77DA87AD053}" srcOrd="7" destOrd="0" parTransId="{F9AEA814-FBFD-4B8B-9DDF-7A6CD3EDFB84}" sibTransId="{41AA355F-DE1A-481E-A17B-6382EF89864F}"/>
    <dgm:cxn modelId="{271BE4D2-08A6-4A55-B2F3-925F4E3D5AD1}" srcId="{333EC6C1-D8D4-4D7A-8C66-5786F10FCA02}" destId="{0DBDE339-331E-40AC-A7F7-A80A3B18F5BC}" srcOrd="5" destOrd="0" parTransId="{01306FB1-7457-4BB5-A298-FED080DF5B40}" sibTransId="{29088EF1-F414-476B-BB82-DD772AADB1D7}"/>
    <dgm:cxn modelId="{AB9B8841-4F64-4CF4-9DF5-0D3E2FBF52BD}" type="presOf" srcId="{22D646D5-567F-431A-A296-9A7E33DFA2D0}" destId="{C5E73544-2C7C-4B50-863D-52C2E84C12D1}" srcOrd="0" destOrd="1" presId="urn:microsoft.com/office/officeart/2005/8/layout/hList1"/>
    <dgm:cxn modelId="{9A80A5FC-8C72-44A6-870C-4958FBF15AF6}" srcId="{E8D7CBC4-8D7F-4EAA-9444-4005486AC395}" destId="{7A8B55EF-6D38-482C-95B9-88DFA085C227}" srcOrd="5" destOrd="0" parTransId="{545337F0-5D62-427D-B9C3-8CBBC0C87696}" sibTransId="{D043318C-4547-4A4A-8BA0-FF325E158E79}"/>
    <dgm:cxn modelId="{5EB6EAB8-C62A-4260-93FF-3548FE843AA0}" srcId="{9532F4FE-694B-43BD-8529-40F2A443D679}" destId="{85CE9C29-FF02-4A4E-A19D-A349D6F1F889}" srcOrd="6" destOrd="0" parTransId="{85E0FD4A-C446-40C8-9702-99B0EAD426A9}" sibTransId="{C0B4394E-C69B-48E1-A54E-2C716E83DC5B}"/>
    <dgm:cxn modelId="{3A7E6C16-3268-45BA-BB8A-5EFD4A674CAF}" type="presOf" srcId="{D31A7192-6F2A-49C8-8C1F-AA747BCBA87A}" destId="{1D6B5DE3-9864-437F-851C-92609F88D7C8}" srcOrd="0" destOrd="5" presId="urn:microsoft.com/office/officeart/2005/8/layout/hList1"/>
    <dgm:cxn modelId="{56EAC94B-74ED-48C8-BA35-B8C25CD7B207}" type="presOf" srcId="{E8D7CBC4-8D7F-4EAA-9444-4005486AC395}" destId="{5284BB38-685C-43C9-B06D-77DF73BEBCBB}" srcOrd="0" destOrd="0" presId="urn:microsoft.com/office/officeart/2005/8/layout/hList1"/>
    <dgm:cxn modelId="{CC93F8D9-A402-4BE6-B833-983F6554BA39}" srcId="{716DAEB3-AF68-421E-B265-D2D359B1A357}" destId="{3F71EFE2-5A3C-440E-B4B7-8BB2463A08A3}" srcOrd="4" destOrd="0" parTransId="{F0E41459-0A46-493F-B6D5-6E35483AAAC8}" sibTransId="{A4B13A1C-AC4A-4EFC-A39C-585D5D369C7C}"/>
    <dgm:cxn modelId="{1FFEE906-EA32-4B18-BCAD-79C14436FA84}" type="presOf" srcId="{05FB9817-840D-46BC-9242-EA3D1F0C6AEB}" destId="{E7049F2A-9E96-4BB7-BE0B-7876293EAA3E}" srcOrd="0" destOrd="1" presId="urn:microsoft.com/office/officeart/2005/8/layout/hList1"/>
    <dgm:cxn modelId="{B5CF1F36-4C4B-48E6-B508-4C41A399AB50}" type="presOf" srcId="{3C87D91E-36D4-44DB-B787-0107BB51B13C}" destId="{9E2A8EEC-D67C-48CB-B1AD-378843F6BE70}" srcOrd="0" destOrd="3" presId="urn:microsoft.com/office/officeart/2005/8/layout/hList1"/>
    <dgm:cxn modelId="{6CB5ACC6-7E40-409C-92FA-28D13E333C65}" srcId="{6761C7E2-60C3-4968-A471-15EBAEE94ABD}" destId="{9532F4FE-694B-43BD-8529-40F2A443D679}" srcOrd="2" destOrd="0" parTransId="{6D3A4C8C-9595-449F-B529-3914B0AE67B1}" sibTransId="{42BE452E-2781-4B9E-B36C-6597FA4FDAF5}"/>
    <dgm:cxn modelId="{1354141D-0555-483D-B7B1-AFA2CE43788F}" type="presOf" srcId="{716DAEB3-AF68-421E-B265-D2D359B1A357}" destId="{59086BE7-76D2-4BC6-B775-103838D64EA6}" srcOrd="0" destOrd="0" presId="urn:microsoft.com/office/officeart/2005/8/layout/hList1"/>
    <dgm:cxn modelId="{3F9293EE-7633-48F7-9F4E-9369D00872E9}" srcId="{9532F4FE-694B-43BD-8529-40F2A443D679}" destId="{2FE9889D-193E-4714-9FC7-87A8350FC5C0}" srcOrd="1" destOrd="0" parTransId="{1E671678-7F5F-41DB-830E-76C648767252}" sibTransId="{C578C7A8-D1EA-45E8-9781-63F7390AB5BB}"/>
    <dgm:cxn modelId="{B5334823-10CE-4BFD-99D3-A4EFBAD01087}" type="presOf" srcId="{773FA193-DCA4-46FF-8C76-B3A64A7E369D}" destId="{C5E73544-2C7C-4B50-863D-52C2E84C12D1}" srcOrd="0" destOrd="4" presId="urn:microsoft.com/office/officeart/2005/8/layout/hList1"/>
    <dgm:cxn modelId="{B0894917-9C00-4D94-A356-2E7930DC2002}" type="presOf" srcId="{2864AB3B-BE16-4476-96D7-B77DA87AD053}" destId="{C5E73544-2C7C-4B50-863D-52C2E84C12D1}" srcOrd="0" destOrd="7" presId="urn:microsoft.com/office/officeart/2005/8/layout/hList1"/>
    <dgm:cxn modelId="{DC09FE1F-4745-474F-8515-378348212B9D}" srcId="{E8D7CBC4-8D7F-4EAA-9444-4005486AC395}" destId="{F9AB0ACD-CF3C-41E6-BB44-97CDC1BBFE8C}" srcOrd="6" destOrd="0" parTransId="{8B8C3632-216E-4B5A-BE1C-BAE81246511D}" sibTransId="{202C5B82-1A5B-4360-9293-C30222216007}"/>
    <dgm:cxn modelId="{8B07D61E-69F0-4C8E-8D57-2643FD1B5B21}" type="presOf" srcId="{13796EDD-E34D-4E29-A08D-46AF3120A234}" destId="{9E2A8EEC-D67C-48CB-B1AD-378843F6BE70}" srcOrd="0" destOrd="2" presId="urn:microsoft.com/office/officeart/2005/8/layout/hList1"/>
    <dgm:cxn modelId="{729CC988-AE9E-474B-A54E-AB96C6386862}" type="presOf" srcId="{0342CA8B-BCD3-4C31-B672-84A155893C12}" destId="{9E2A8EEC-D67C-48CB-B1AD-378843F6BE70}" srcOrd="0" destOrd="1" presId="urn:microsoft.com/office/officeart/2005/8/layout/hList1"/>
    <dgm:cxn modelId="{EECD6624-56AE-4760-A10F-5BAF3FA62835}" srcId="{716DAEB3-AF68-421E-B265-D2D359B1A357}" destId="{13796EDD-E34D-4E29-A08D-46AF3120A234}" srcOrd="2" destOrd="0" parTransId="{9D15EA68-5FCD-41B0-9D50-3E620F122368}" sibTransId="{C537B0F4-CA9A-4BCA-82FF-F4FD56C25BF3}"/>
    <dgm:cxn modelId="{9019AE82-2026-4735-8866-AA7B3DC5CD0D}" type="presOf" srcId="{6761C7E2-60C3-4968-A471-15EBAEE94ABD}" destId="{BCC4013C-93AB-4EF7-B06D-718F3D3D8705}" srcOrd="0" destOrd="0" presId="urn:microsoft.com/office/officeart/2005/8/layout/hList1"/>
    <dgm:cxn modelId="{E1888F10-3358-42B3-9F6C-3B67B586A455}" type="presOf" srcId="{DABB75D5-DCC1-4E43-90A8-1C9C2A660D75}" destId="{1D6B5DE3-9864-437F-851C-92609F88D7C8}" srcOrd="0" destOrd="0" presId="urn:microsoft.com/office/officeart/2005/8/layout/hList1"/>
    <dgm:cxn modelId="{0CB57CFB-9C3A-4393-92E2-A855B6298583}" type="presOf" srcId="{3F71EFE2-5A3C-440E-B4B7-8BB2463A08A3}" destId="{9E2A8EEC-D67C-48CB-B1AD-378843F6BE70}" srcOrd="0" destOrd="4" presId="urn:microsoft.com/office/officeart/2005/8/layout/hList1"/>
    <dgm:cxn modelId="{C8A2CE09-C37E-415E-8BD4-97A75C6B8981}" type="presOf" srcId="{7C538E94-A631-440E-B63B-F40E5B7C9DB8}" destId="{26F9939F-1BBB-493D-8E43-172232ACDEE7}" srcOrd="0" destOrd="3" presId="urn:microsoft.com/office/officeart/2005/8/layout/hList1"/>
    <dgm:cxn modelId="{0CC46938-E8F2-4113-84FB-3E264DC18528}" type="presOf" srcId="{7A8B55EF-6D38-482C-95B9-88DFA085C227}" destId="{C5E73544-2C7C-4B50-863D-52C2E84C12D1}" srcOrd="0" destOrd="5" presId="urn:microsoft.com/office/officeart/2005/8/layout/hList1"/>
    <dgm:cxn modelId="{321C0696-F272-47D7-B7B8-9D02C359E198}" srcId="{333EC6C1-D8D4-4D7A-8C66-5786F10FCA02}" destId="{D3017253-DB67-4219-B104-DD99B8AF975E}" srcOrd="7" destOrd="0" parTransId="{F85414BD-9C2D-47AC-B583-38B2002720BE}" sibTransId="{1D18E558-F014-404C-9B84-88808A7C74C6}"/>
    <dgm:cxn modelId="{610AF6AE-65E4-418F-96F1-54A095F5CCB0}" srcId="{E8D7CBC4-8D7F-4EAA-9444-4005486AC395}" destId="{6711653E-D5AE-4982-AC1B-443D5ADEA460}" srcOrd="0" destOrd="0" parTransId="{2FE2CAB1-AD80-4CD2-ADD4-FD23D69AC6CA}" sibTransId="{1BBC97FE-2C34-4BA3-A49E-5E423025B7CD}"/>
    <dgm:cxn modelId="{2A5C2D65-D91D-4E7F-8D61-4AB5431F0A9E}" type="presParOf" srcId="{BCC4013C-93AB-4EF7-B06D-718F3D3D8705}" destId="{257CB70E-8CF3-4C0D-BA95-D325401A801B}" srcOrd="0" destOrd="0" presId="urn:microsoft.com/office/officeart/2005/8/layout/hList1"/>
    <dgm:cxn modelId="{A2F9E230-3809-434E-B8D8-9CDE52B83C42}" type="presParOf" srcId="{257CB70E-8CF3-4C0D-BA95-D325401A801B}" destId="{5284BB38-685C-43C9-B06D-77DF73BEBCBB}" srcOrd="0" destOrd="0" presId="urn:microsoft.com/office/officeart/2005/8/layout/hList1"/>
    <dgm:cxn modelId="{A44E41B7-AF6E-415E-BD70-E2F591278C84}" type="presParOf" srcId="{257CB70E-8CF3-4C0D-BA95-D325401A801B}" destId="{C5E73544-2C7C-4B50-863D-52C2E84C12D1}" srcOrd="1" destOrd="0" presId="urn:microsoft.com/office/officeart/2005/8/layout/hList1"/>
    <dgm:cxn modelId="{7BEB9E67-92BA-48A1-AF77-3FA90E2E12F0}" type="presParOf" srcId="{BCC4013C-93AB-4EF7-B06D-718F3D3D8705}" destId="{DB4860A7-E16A-4619-AA9B-3383BF7237CF}" srcOrd="1" destOrd="0" presId="urn:microsoft.com/office/officeart/2005/8/layout/hList1"/>
    <dgm:cxn modelId="{9B1AEB71-E195-4363-B769-ECC5EFCD5AC6}" type="presParOf" srcId="{BCC4013C-93AB-4EF7-B06D-718F3D3D8705}" destId="{4D6E4538-2534-4B1B-88CB-8495375B7E3E}" srcOrd="2" destOrd="0" presId="urn:microsoft.com/office/officeart/2005/8/layout/hList1"/>
    <dgm:cxn modelId="{5BFB2BAE-184B-452D-BA95-E5D5B6263F2E}" type="presParOf" srcId="{4D6E4538-2534-4B1B-88CB-8495375B7E3E}" destId="{59086BE7-76D2-4BC6-B775-103838D64EA6}" srcOrd="0" destOrd="0" presId="urn:microsoft.com/office/officeart/2005/8/layout/hList1"/>
    <dgm:cxn modelId="{551A0282-6496-4616-93FA-6BF8A47A4FDF}" type="presParOf" srcId="{4D6E4538-2534-4B1B-88CB-8495375B7E3E}" destId="{9E2A8EEC-D67C-48CB-B1AD-378843F6BE70}" srcOrd="1" destOrd="0" presId="urn:microsoft.com/office/officeart/2005/8/layout/hList1"/>
    <dgm:cxn modelId="{2976AD6C-C347-4BEA-BA84-A7AE2DAA4236}" type="presParOf" srcId="{BCC4013C-93AB-4EF7-B06D-718F3D3D8705}" destId="{F503FE26-8953-4089-BAC4-E7A49F4E10E5}" srcOrd="3" destOrd="0" presId="urn:microsoft.com/office/officeart/2005/8/layout/hList1"/>
    <dgm:cxn modelId="{D5A04ADE-A811-4BED-B4AE-714A2BE7249B}" type="presParOf" srcId="{BCC4013C-93AB-4EF7-B06D-718F3D3D8705}" destId="{7368837E-5843-49E4-B795-68616D31A2E7}" srcOrd="4" destOrd="0" presId="urn:microsoft.com/office/officeart/2005/8/layout/hList1"/>
    <dgm:cxn modelId="{2A445C35-8DB1-4BBE-815A-F23E6921692C}" type="presParOf" srcId="{7368837E-5843-49E4-B795-68616D31A2E7}" destId="{A0E93C71-B42D-46C1-A417-FB2654444300}" srcOrd="0" destOrd="0" presId="urn:microsoft.com/office/officeart/2005/8/layout/hList1"/>
    <dgm:cxn modelId="{AA96ED38-3562-404C-9D66-7B35F699A527}" type="presParOf" srcId="{7368837E-5843-49E4-B795-68616D31A2E7}" destId="{1D6B5DE3-9864-437F-851C-92609F88D7C8}" srcOrd="1" destOrd="0" presId="urn:microsoft.com/office/officeart/2005/8/layout/hList1"/>
    <dgm:cxn modelId="{9AEED69D-69E3-4EB9-A32F-C369F59A2237}" type="presParOf" srcId="{BCC4013C-93AB-4EF7-B06D-718F3D3D8705}" destId="{63BFEA71-B037-4546-AF50-D94169F4E1BB}" srcOrd="5" destOrd="0" presId="urn:microsoft.com/office/officeart/2005/8/layout/hList1"/>
    <dgm:cxn modelId="{F3CA83DA-B813-44C5-BE9A-411C079D93B1}" type="presParOf" srcId="{BCC4013C-93AB-4EF7-B06D-718F3D3D8705}" destId="{EC2D2D5E-D9E9-41A1-9FEC-F13E75BF80B1}" srcOrd="6" destOrd="0" presId="urn:microsoft.com/office/officeart/2005/8/layout/hList1"/>
    <dgm:cxn modelId="{45194851-B126-41B9-A221-A648E86A420B}" type="presParOf" srcId="{EC2D2D5E-D9E9-41A1-9FEC-F13E75BF80B1}" destId="{F88FE602-7650-4A07-90B6-AEC9E45A5D47}" srcOrd="0" destOrd="0" presId="urn:microsoft.com/office/officeart/2005/8/layout/hList1"/>
    <dgm:cxn modelId="{4A524245-7BC7-4992-A5AC-B97917ADD714}" type="presParOf" srcId="{EC2D2D5E-D9E9-41A1-9FEC-F13E75BF80B1}" destId="{26F9939F-1BBB-493D-8E43-172232ACDEE7}" srcOrd="1" destOrd="0" presId="urn:microsoft.com/office/officeart/2005/8/layout/hList1"/>
    <dgm:cxn modelId="{C7F29DFC-9225-409F-928D-8B4AB8B83D4F}" type="presParOf" srcId="{BCC4013C-93AB-4EF7-B06D-718F3D3D8705}" destId="{C1697C6E-70CB-4C82-8870-488718694C82}" srcOrd="7" destOrd="0" presId="urn:microsoft.com/office/officeart/2005/8/layout/hList1"/>
    <dgm:cxn modelId="{7EB70507-F011-44C4-9139-99D92CCB322A}" type="presParOf" srcId="{BCC4013C-93AB-4EF7-B06D-718F3D3D8705}" destId="{A112EC5B-C019-45D0-9E9A-2453C5B5EF73}" srcOrd="8" destOrd="0" presId="urn:microsoft.com/office/officeart/2005/8/layout/hList1"/>
    <dgm:cxn modelId="{26C4D627-7998-4FB1-9517-9C67B8614779}" type="presParOf" srcId="{A112EC5B-C019-45D0-9E9A-2453C5B5EF73}" destId="{058CAE02-A3E7-445C-8680-267A39B6C61B}" srcOrd="0" destOrd="0" presId="urn:microsoft.com/office/officeart/2005/8/layout/hList1"/>
    <dgm:cxn modelId="{61F470C0-4A43-4F2C-814B-FAFDA599CD30}" type="presParOf" srcId="{A112EC5B-C019-45D0-9E9A-2453C5B5EF73}" destId="{E7049F2A-9E96-4BB7-BE0B-7876293EAA3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9D3E16-02D5-49D4-88C9-AEB61B485797}">
      <dsp:nvSpPr>
        <dsp:cNvPr id="0" name=""/>
        <dsp:cNvSpPr/>
      </dsp:nvSpPr>
      <dsp:spPr>
        <a:xfrm rot="16200000">
          <a:off x="472941" y="-472941"/>
          <a:ext cx="1849518" cy="2795402"/>
        </a:xfrm>
        <a:prstGeom prst="round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/>
            <a:t>المستثمر والمطور</a:t>
          </a:r>
          <a:endParaRPr lang="en-US" sz="3300" kern="1200" dirty="0"/>
        </a:p>
      </dsp:txBody>
      <dsp:txXfrm rot="5400000">
        <a:off x="-1" y="1"/>
        <a:ext cx="2795402" cy="1387138"/>
      </dsp:txXfrm>
    </dsp:sp>
    <dsp:sp modelId="{75C00809-5DE1-4E29-9781-8C44643A65C7}">
      <dsp:nvSpPr>
        <dsp:cNvPr id="0" name=""/>
        <dsp:cNvSpPr/>
      </dsp:nvSpPr>
      <dsp:spPr>
        <a:xfrm>
          <a:off x="2795402" y="0"/>
          <a:ext cx="2795402" cy="1849518"/>
        </a:xfrm>
        <a:prstGeom prst="round1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/>
            <a:t>المخمن العقاري</a:t>
          </a:r>
          <a:endParaRPr lang="en-US" sz="3300" kern="1200" dirty="0"/>
        </a:p>
      </dsp:txBody>
      <dsp:txXfrm>
        <a:off x="2795402" y="0"/>
        <a:ext cx="2795402" cy="1387138"/>
      </dsp:txXfrm>
    </dsp:sp>
    <dsp:sp modelId="{004A85F6-0BB0-44CF-9E7B-AA1F42C090B1}">
      <dsp:nvSpPr>
        <dsp:cNvPr id="0" name=""/>
        <dsp:cNvSpPr/>
      </dsp:nvSpPr>
      <dsp:spPr>
        <a:xfrm rot="10800000">
          <a:off x="0" y="1849518"/>
          <a:ext cx="2795402" cy="1849518"/>
        </a:xfrm>
        <a:prstGeom prst="round1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/>
            <a:t>السماسرة والوسطاء</a:t>
          </a:r>
          <a:endParaRPr lang="en-US" sz="3300" kern="1200" dirty="0"/>
        </a:p>
      </dsp:txBody>
      <dsp:txXfrm rot="10800000">
        <a:off x="0" y="2311898"/>
        <a:ext cx="2795402" cy="1387138"/>
      </dsp:txXfrm>
    </dsp:sp>
    <dsp:sp modelId="{AC50149E-88B7-49F5-8FA0-4172D9844D09}">
      <dsp:nvSpPr>
        <dsp:cNvPr id="0" name=""/>
        <dsp:cNvSpPr/>
      </dsp:nvSpPr>
      <dsp:spPr>
        <a:xfrm rot="5400000">
          <a:off x="3268343" y="1376576"/>
          <a:ext cx="1849518" cy="2795402"/>
        </a:xfrm>
        <a:prstGeom prst="round1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/>
            <a:t>المستهلك</a:t>
          </a:r>
          <a:endParaRPr lang="en-US" sz="3300" kern="1200" dirty="0"/>
        </a:p>
      </dsp:txBody>
      <dsp:txXfrm rot="-5400000">
        <a:off x="2795401" y="2311898"/>
        <a:ext cx="2795402" cy="1387138"/>
      </dsp:txXfrm>
    </dsp:sp>
    <dsp:sp modelId="{F146251A-6B2A-4C72-AD2B-B549D3612F3D}">
      <dsp:nvSpPr>
        <dsp:cNvPr id="0" name=""/>
        <dsp:cNvSpPr/>
      </dsp:nvSpPr>
      <dsp:spPr>
        <a:xfrm>
          <a:off x="1956781" y="1387138"/>
          <a:ext cx="1677241" cy="924759"/>
        </a:xfrm>
        <a:prstGeom prst="roundRect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/>
            <a:t>المنظم</a:t>
          </a:r>
          <a:endParaRPr lang="en-US" sz="3300" kern="1200" dirty="0"/>
        </a:p>
      </dsp:txBody>
      <dsp:txXfrm>
        <a:off x="2001924" y="1432281"/>
        <a:ext cx="1586955" cy="8344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9D3E16-02D5-49D4-88C9-AEB61B485797}">
      <dsp:nvSpPr>
        <dsp:cNvPr id="0" name=""/>
        <dsp:cNvSpPr/>
      </dsp:nvSpPr>
      <dsp:spPr>
        <a:xfrm rot="16200000">
          <a:off x="472941" y="-472941"/>
          <a:ext cx="1849518" cy="2795402"/>
        </a:xfrm>
        <a:prstGeom prst="round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800" kern="1200" dirty="0" smtClean="0"/>
            <a:t>الاستخدامات</a:t>
          </a:r>
          <a:endParaRPr lang="en-US" sz="3800" kern="1200" dirty="0"/>
        </a:p>
      </dsp:txBody>
      <dsp:txXfrm rot="5400000">
        <a:off x="-1" y="1"/>
        <a:ext cx="2795402" cy="1387138"/>
      </dsp:txXfrm>
    </dsp:sp>
    <dsp:sp modelId="{75C00809-5DE1-4E29-9781-8C44643A65C7}">
      <dsp:nvSpPr>
        <dsp:cNvPr id="0" name=""/>
        <dsp:cNvSpPr/>
      </dsp:nvSpPr>
      <dsp:spPr>
        <a:xfrm>
          <a:off x="2795402" y="0"/>
          <a:ext cx="2795402" cy="1849518"/>
        </a:xfrm>
        <a:prstGeom prst="round1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800" kern="1200" dirty="0" smtClean="0"/>
            <a:t>القيمة</a:t>
          </a:r>
          <a:endParaRPr lang="en-US" sz="3800" kern="1200" dirty="0"/>
        </a:p>
      </dsp:txBody>
      <dsp:txXfrm>
        <a:off x="2795402" y="0"/>
        <a:ext cx="2795402" cy="1387138"/>
      </dsp:txXfrm>
    </dsp:sp>
    <dsp:sp modelId="{004A85F6-0BB0-44CF-9E7B-AA1F42C090B1}">
      <dsp:nvSpPr>
        <dsp:cNvPr id="0" name=""/>
        <dsp:cNvSpPr/>
      </dsp:nvSpPr>
      <dsp:spPr>
        <a:xfrm rot="10800000">
          <a:off x="0" y="1849518"/>
          <a:ext cx="2795402" cy="1849518"/>
        </a:xfrm>
        <a:prstGeom prst="round1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800" kern="1200" dirty="0" smtClean="0"/>
            <a:t>خطط التنمية</a:t>
          </a:r>
          <a:endParaRPr lang="en-US" sz="3800" kern="1200" dirty="0"/>
        </a:p>
      </dsp:txBody>
      <dsp:txXfrm rot="10800000">
        <a:off x="0" y="2311898"/>
        <a:ext cx="2795402" cy="1387138"/>
      </dsp:txXfrm>
    </dsp:sp>
    <dsp:sp modelId="{AC50149E-88B7-49F5-8FA0-4172D9844D09}">
      <dsp:nvSpPr>
        <dsp:cNvPr id="0" name=""/>
        <dsp:cNvSpPr/>
      </dsp:nvSpPr>
      <dsp:spPr>
        <a:xfrm rot="5400000">
          <a:off x="3268343" y="1376576"/>
          <a:ext cx="1849518" cy="2795402"/>
        </a:xfrm>
        <a:prstGeom prst="round1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800" kern="1200" dirty="0" smtClean="0"/>
            <a:t>الحيازة</a:t>
          </a:r>
          <a:endParaRPr lang="en-US" sz="3800" kern="1200" dirty="0"/>
        </a:p>
      </dsp:txBody>
      <dsp:txXfrm rot="-5400000">
        <a:off x="2795401" y="2311898"/>
        <a:ext cx="2795402" cy="1387138"/>
      </dsp:txXfrm>
    </dsp:sp>
    <dsp:sp modelId="{F146251A-6B2A-4C72-AD2B-B549D3612F3D}">
      <dsp:nvSpPr>
        <dsp:cNvPr id="0" name=""/>
        <dsp:cNvSpPr/>
      </dsp:nvSpPr>
      <dsp:spPr>
        <a:xfrm>
          <a:off x="1956781" y="1387138"/>
          <a:ext cx="1677241" cy="924759"/>
        </a:xfrm>
        <a:prstGeom prst="roundRect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800" kern="1200" dirty="0" smtClean="0"/>
            <a:t>الشركاء</a:t>
          </a:r>
          <a:endParaRPr lang="en-US" sz="3800" kern="1200" dirty="0"/>
        </a:p>
      </dsp:txBody>
      <dsp:txXfrm>
        <a:off x="2001924" y="1432281"/>
        <a:ext cx="1586955" cy="8344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B0E7B6-D069-4F5F-97BC-6A533F24F0C2}">
      <dsp:nvSpPr>
        <dsp:cNvPr id="0" name=""/>
        <dsp:cNvSpPr/>
      </dsp:nvSpPr>
      <dsp:spPr>
        <a:xfrm>
          <a:off x="0" y="453489"/>
          <a:ext cx="11777180" cy="4725000"/>
        </a:xfrm>
        <a:prstGeom prst="rect">
          <a:avLst/>
        </a:prstGeom>
        <a:solidFill>
          <a:schemeClr val="accent4">
            <a:lumMod val="60000"/>
            <a:lumOff val="40000"/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040" tIns="520700" rIns="914040" bIns="177800" numCol="1" spcCol="1270" anchor="t" anchorCtr="0">
          <a:noAutofit/>
        </a:bodyPr>
        <a:lstStyle/>
        <a:p>
          <a:pPr marL="228600" lvl="1" indent="-228600" algn="r" defTabSz="11112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500" kern="1200" smtClean="0"/>
            <a:t>تحفيز الاستثمار وتطوير وضبط السوق العقاري</a:t>
          </a:r>
          <a:endParaRPr lang="en-US" sz="2500" kern="1200"/>
        </a:p>
        <a:p>
          <a:pPr marL="228600" lvl="1" indent="-228600" algn="r" defTabSz="11112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500" kern="1200" smtClean="0"/>
            <a:t>تحقيق العدالة في رسوم المعاملات العقارية وتسريع انجاز المعاملات</a:t>
          </a:r>
          <a:endParaRPr lang="en-US" sz="2500" kern="1200"/>
        </a:p>
        <a:p>
          <a:pPr marL="228600" lvl="1" indent="-228600" algn="r" defTabSz="11112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500" kern="1200" dirty="0" smtClean="0"/>
            <a:t>تعزيز الإيرادات للحكومة المركزية والمحلية </a:t>
          </a:r>
          <a:endParaRPr lang="en-US" sz="2500" kern="1200" dirty="0"/>
        </a:p>
        <a:p>
          <a:pPr marL="228600" lvl="1" indent="-228600" algn="r" defTabSz="11112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500" kern="1200" dirty="0" smtClean="0"/>
            <a:t>دعم التنمية العمرانية والتخطيط الحضري</a:t>
          </a:r>
          <a:endParaRPr lang="en-US" sz="2500" kern="1200" dirty="0"/>
        </a:p>
        <a:p>
          <a:pPr marL="228600" lvl="1" indent="-228600" algn="r" defTabSz="11112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500" kern="1200" smtClean="0"/>
            <a:t>أداة تقييم للجدوى الائتمانية وتيسير الحصول على التمويل العقاري</a:t>
          </a:r>
          <a:endParaRPr lang="en-US" sz="2500" kern="1200"/>
        </a:p>
        <a:p>
          <a:pPr marL="228600" lvl="1" indent="-228600" algn="r" defTabSz="11112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500" kern="1200" smtClean="0"/>
            <a:t>تحقيق أهداف التنمية المستدامة</a:t>
          </a:r>
          <a:endParaRPr lang="en-US" sz="2500" kern="1200"/>
        </a:p>
        <a:p>
          <a:pPr marL="228600" lvl="1" indent="-228600" algn="r" defTabSz="11112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500" kern="1200" smtClean="0"/>
            <a:t>التنمية المجتمعية وحل أزمة الإسكان</a:t>
          </a:r>
          <a:endParaRPr lang="en-US" sz="2500" kern="1200"/>
        </a:p>
        <a:p>
          <a:pPr marL="228600" lvl="1" indent="-228600" algn="r" defTabSz="11112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500" kern="1200" smtClean="0"/>
            <a:t>حفظ السلم الأهلي وحل النزاعات </a:t>
          </a:r>
          <a:endParaRPr lang="en-US" sz="2500" kern="1200"/>
        </a:p>
        <a:p>
          <a:pPr marL="228600" lvl="1" indent="-228600" algn="r" defTabSz="11112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500" kern="1200" smtClean="0"/>
            <a:t>تعزيز الحوكمة والمساءلة ومكافحة غسيل الأموال</a:t>
          </a:r>
          <a:endParaRPr lang="en-US" sz="2500" kern="1200"/>
        </a:p>
        <a:p>
          <a:pPr marL="228600" lvl="1" indent="-228600" algn="r" defTabSz="11112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500" kern="1200" smtClean="0"/>
            <a:t>إعادة إعمار المناطق المتضررة من عدوان الاحتلال وحصر الاضرار المادية في العقارات</a:t>
          </a:r>
          <a:endParaRPr lang="en-US" sz="2500" kern="1200"/>
        </a:p>
      </dsp:txBody>
      <dsp:txXfrm>
        <a:off x="0" y="453489"/>
        <a:ext cx="11777180" cy="4725000"/>
      </dsp:txXfrm>
    </dsp:sp>
    <dsp:sp modelId="{F7CFD8AC-C21F-4794-B319-6E10DFB55842}">
      <dsp:nvSpPr>
        <dsp:cNvPr id="0" name=""/>
        <dsp:cNvSpPr/>
      </dsp:nvSpPr>
      <dsp:spPr>
        <a:xfrm>
          <a:off x="2944294" y="84489"/>
          <a:ext cx="8244026" cy="738000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1605" tIns="0" rIns="311605" bIns="0" numCol="1" spcCol="1270" anchor="ctr" anchorCtr="0">
          <a:noAutofit/>
        </a:bodyPr>
        <a:lstStyle/>
        <a:p>
          <a:pPr lvl="0" algn="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kern="1200" smtClean="0"/>
            <a:t>أهمية التخمين العقاري في التنمية الاقتصادية والمجتمعية في فلسطين</a:t>
          </a:r>
          <a:endParaRPr lang="en-US" sz="2500" kern="1200"/>
        </a:p>
      </dsp:txBody>
      <dsp:txXfrm>
        <a:off x="2980320" y="120515"/>
        <a:ext cx="8171974" cy="6659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364C8A-F659-4176-9339-13B8E5F98A54}">
      <dsp:nvSpPr>
        <dsp:cNvPr id="0" name=""/>
        <dsp:cNvSpPr/>
      </dsp:nvSpPr>
      <dsp:spPr>
        <a:xfrm>
          <a:off x="1285049" y="2077491"/>
          <a:ext cx="454154" cy="17307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7077" y="0"/>
              </a:lnTo>
              <a:lnTo>
                <a:pt x="227077" y="1730769"/>
              </a:lnTo>
              <a:lnTo>
                <a:pt x="454154" y="1730769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00" kern="1200"/>
        </a:p>
      </dsp:txBody>
      <dsp:txXfrm>
        <a:off x="1467392" y="2898142"/>
        <a:ext cx="89468" cy="89468"/>
      </dsp:txXfrm>
    </dsp:sp>
    <dsp:sp modelId="{88FB9969-0C16-45CF-962C-8848576796C3}">
      <dsp:nvSpPr>
        <dsp:cNvPr id="0" name=""/>
        <dsp:cNvSpPr/>
      </dsp:nvSpPr>
      <dsp:spPr>
        <a:xfrm>
          <a:off x="1285049" y="2077491"/>
          <a:ext cx="454154" cy="8653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7077" y="0"/>
              </a:lnTo>
              <a:lnTo>
                <a:pt x="227077" y="865384"/>
              </a:lnTo>
              <a:lnTo>
                <a:pt x="454154" y="865384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" kern="1200"/>
        </a:p>
      </dsp:txBody>
      <dsp:txXfrm>
        <a:off x="1487693" y="2485751"/>
        <a:ext cx="48865" cy="48865"/>
      </dsp:txXfrm>
    </dsp:sp>
    <dsp:sp modelId="{F4712EB9-7546-436B-AED9-3D87695CB5C6}">
      <dsp:nvSpPr>
        <dsp:cNvPr id="0" name=""/>
        <dsp:cNvSpPr/>
      </dsp:nvSpPr>
      <dsp:spPr>
        <a:xfrm>
          <a:off x="1285049" y="2031771"/>
          <a:ext cx="45415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4154" y="45720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" kern="1200"/>
        </a:p>
      </dsp:txBody>
      <dsp:txXfrm>
        <a:off x="1500772" y="2066138"/>
        <a:ext cx="22707" cy="22707"/>
      </dsp:txXfrm>
    </dsp:sp>
    <dsp:sp modelId="{B9790D7B-6C23-48FE-AFE9-604F8EEE95CD}">
      <dsp:nvSpPr>
        <dsp:cNvPr id="0" name=""/>
        <dsp:cNvSpPr/>
      </dsp:nvSpPr>
      <dsp:spPr>
        <a:xfrm>
          <a:off x="1285049" y="1212107"/>
          <a:ext cx="454154" cy="865384"/>
        </a:xfrm>
        <a:custGeom>
          <a:avLst/>
          <a:gdLst/>
          <a:ahLst/>
          <a:cxnLst/>
          <a:rect l="0" t="0" r="0" b="0"/>
          <a:pathLst>
            <a:path>
              <a:moveTo>
                <a:pt x="0" y="865384"/>
              </a:moveTo>
              <a:lnTo>
                <a:pt x="227077" y="865384"/>
              </a:lnTo>
              <a:lnTo>
                <a:pt x="227077" y="0"/>
              </a:lnTo>
              <a:lnTo>
                <a:pt x="454154" y="0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" kern="1200"/>
        </a:p>
      </dsp:txBody>
      <dsp:txXfrm>
        <a:off x="1487693" y="1620366"/>
        <a:ext cx="48865" cy="48865"/>
      </dsp:txXfrm>
    </dsp:sp>
    <dsp:sp modelId="{F7C878B6-3AD0-489B-BDD1-7740A7F51C87}">
      <dsp:nvSpPr>
        <dsp:cNvPr id="0" name=""/>
        <dsp:cNvSpPr/>
      </dsp:nvSpPr>
      <dsp:spPr>
        <a:xfrm>
          <a:off x="1285049" y="346722"/>
          <a:ext cx="454154" cy="1730769"/>
        </a:xfrm>
        <a:custGeom>
          <a:avLst/>
          <a:gdLst/>
          <a:ahLst/>
          <a:cxnLst/>
          <a:rect l="0" t="0" r="0" b="0"/>
          <a:pathLst>
            <a:path>
              <a:moveTo>
                <a:pt x="0" y="1730769"/>
              </a:moveTo>
              <a:lnTo>
                <a:pt x="227077" y="1730769"/>
              </a:lnTo>
              <a:lnTo>
                <a:pt x="227077" y="0"/>
              </a:lnTo>
              <a:lnTo>
                <a:pt x="454154" y="0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00" kern="1200"/>
        </a:p>
      </dsp:txBody>
      <dsp:txXfrm>
        <a:off x="1467392" y="1167372"/>
        <a:ext cx="89468" cy="89468"/>
      </dsp:txXfrm>
    </dsp:sp>
    <dsp:sp modelId="{1F961CE7-B4A2-4B21-86B4-9808B21A5041}">
      <dsp:nvSpPr>
        <dsp:cNvPr id="0" name=""/>
        <dsp:cNvSpPr/>
      </dsp:nvSpPr>
      <dsp:spPr>
        <a:xfrm rot="16200000">
          <a:off x="-882967" y="1731338"/>
          <a:ext cx="3643726" cy="692307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معايير التخمين العقاري الفردي</a:t>
          </a:r>
          <a:endParaRPr lang="en-US" sz="2000" kern="1200" dirty="0"/>
        </a:p>
      </dsp:txBody>
      <dsp:txXfrm>
        <a:off x="-882967" y="1731338"/>
        <a:ext cx="3643726" cy="692307"/>
      </dsp:txXfrm>
    </dsp:sp>
    <dsp:sp modelId="{99C549D4-916E-44CA-A89F-C5658E74DA7F}">
      <dsp:nvSpPr>
        <dsp:cNvPr id="0" name=""/>
        <dsp:cNvSpPr/>
      </dsp:nvSpPr>
      <dsp:spPr>
        <a:xfrm>
          <a:off x="1739203" y="568"/>
          <a:ext cx="2270770" cy="692307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kern="1200" dirty="0" smtClean="0"/>
            <a:t>تعريفات</a:t>
          </a:r>
          <a:endParaRPr lang="en-US" sz="1600" kern="1200" dirty="0"/>
        </a:p>
      </dsp:txBody>
      <dsp:txXfrm>
        <a:off x="1739203" y="568"/>
        <a:ext cx="2270770" cy="692307"/>
      </dsp:txXfrm>
    </dsp:sp>
    <dsp:sp modelId="{663EB16F-2993-4CE3-98B3-DA2055114897}">
      <dsp:nvSpPr>
        <dsp:cNvPr id="0" name=""/>
        <dsp:cNvSpPr/>
      </dsp:nvSpPr>
      <dsp:spPr>
        <a:xfrm>
          <a:off x="1739203" y="865953"/>
          <a:ext cx="2270770" cy="692307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kern="1200" dirty="0" smtClean="0"/>
            <a:t>أساس القيمة، واعلى وافضل استخدام</a:t>
          </a:r>
          <a:endParaRPr lang="en-US" sz="1600" kern="1200" dirty="0"/>
        </a:p>
      </dsp:txBody>
      <dsp:txXfrm>
        <a:off x="1739203" y="865953"/>
        <a:ext cx="2270770" cy="692307"/>
      </dsp:txXfrm>
    </dsp:sp>
    <dsp:sp modelId="{87486509-6CF2-400B-9850-BDAC3EA9CA6C}">
      <dsp:nvSpPr>
        <dsp:cNvPr id="0" name=""/>
        <dsp:cNvSpPr/>
      </dsp:nvSpPr>
      <dsp:spPr>
        <a:xfrm>
          <a:off x="1739203" y="1731338"/>
          <a:ext cx="2270770" cy="692307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kern="1200" dirty="0" smtClean="0"/>
            <a:t>أساليب التخمين العقاري الفردي</a:t>
          </a:r>
          <a:endParaRPr lang="en-US" sz="1600" kern="1200" dirty="0"/>
        </a:p>
      </dsp:txBody>
      <dsp:txXfrm>
        <a:off x="1739203" y="1731338"/>
        <a:ext cx="2270770" cy="692307"/>
      </dsp:txXfrm>
    </dsp:sp>
    <dsp:sp modelId="{8D240F19-DA23-4458-8508-7E46681F3914}">
      <dsp:nvSpPr>
        <dsp:cNvPr id="0" name=""/>
        <dsp:cNvSpPr/>
      </dsp:nvSpPr>
      <dsp:spPr>
        <a:xfrm>
          <a:off x="1739203" y="2596722"/>
          <a:ext cx="2270770" cy="692307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kern="1200" dirty="0" smtClean="0"/>
            <a:t>أغراض التخمين العقاري</a:t>
          </a:r>
          <a:endParaRPr lang="en-US" sz="1600" kern="1200" dirty="0"/>
        </a:p>
      </dsp:txBody>
      <dsp:txXfrm>
        <a:off x="1739203" y="2596722"/>
        <a:ext cx="2270770" cy="692307"/>
      </dsp:txXfrm>
    </dsp:sp>
    <dsp:sp modelId="{DFD2B0A9-58F7-4A34-8D25-181296029398}">
      <dsp:nvSpPr>
        <dsp:cNvPr id="0" name=""/>
        <dsp:cNvSpPr/>
      </dsp:nvSpPr>
      <dsp:spPr>
        <a:xfrm>
          <a:off x="1739203" y="3462107"/>
          <a:ext cx="2270770" cy="692307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kern="1200" dirty="0" smtClean="0"/>
            <a:t>إجراءات التخمين العقاري ومحتويات التقرير</a:t>
          </a:r>
          <a:endParaRPr lang="en-US" sz="1600" kern="1200" dirty="0"/>
        </a:p>
      </dsp:txBody>
      <dsp:txXfrm>
        <a:off x="1739203" y="3462107"/>
        <a:ext cx="2270770" cy="69230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470CF-25A4-4AF5-B505-705AD7584BD0}">
      <dsp:nvSpPr>
        <dsp:cNvPr id="0" name=""/>
        <dsp:cNvSpPr/>
      </dsp:nvSpPr>
      <dsp:spPr>
        <a:xfrm>
          <a:off x="10739868" y="455820"/>
          <a:ext cx="1035103" cy="10351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أساس القيمة</a:t>
          </a:r>
          <a:endParaRPr lang="en-US" sz="1800" kern="1200" dirty="0"/>
        </a:p>
      </dsp:txBody>
      <dsp:txXfrm>
        <a:off x="10891455" y="607407"/>
        <a:ext cx="731929" cy="731929"/>
      </dsp:txXfrm>
    </dsp:sp>
    <dsp:sp modelId="{D56C7B42-17DB-45A7-937B-BD24EA83EDC3}">
      <dsp:nvSpPr>
        <dsp:cNvPr id="0" name=""/>
        <dsp:cNvSpPr/>
      </dsp:nvSpPr>
      <dsp:spPr>
        <a:xfrm rot="13358555">
          <a:off x="10415687" y="830528"/>
          <a:ext cx="33814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8142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9FF7D3-0136-4987-A549-6962FC37F31C}">
      <dsp:nvSpPr>
        <dsp:cNvPr id="0" name=""/>
        <dsp:cNvSpPr/>
      </dsp:nvSpPr>
      <dsp:spPr>
        <a:xfrm rot="19041445">
          <a:off x="9067050" y="830528"/>
          <a:ext cx="33814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8142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129EAA-3999-4720-B61E-4A11D2BCB0A7}">
      <dsp:nvSpPr>
        <dsp:cNvPr id="0" name=""/>
        <dsp:cNvSpPr/>
      </dsp:nvSpPr>
      <dsp:spPr>
        <a:xfrm>
          <a:off x="10339401" y="715995"/>
          <a:ext cx="120989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F8FC27-B522-4F11-9CE7-178A1965F988}">
      <dsp:nvSpPr>
        <dsp:cNvPr id="0" name=""/>
        <dsp:cNvSpPr/>
      </dsp:nvSpPr>
      <dsp:spPr>
        <a:xfrm>
          <a:off x="9481478" y="458618"/>
          <a:ext cx="857922" cy="51475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kern="1200" dirty="0" smtClean="0"/>
            <a:t>السوقية</a:t>
          </a:r>
          <a:endParaRPr lang="en-US" sz="1000" kern="1200" dirty="0"/>
        </a:p>
      </dsp:txBody>
      <dsp:txXfrm>
        <a:off x="9481478" y="458618"/>
        <a:ext cx="857922" cy="514753"/>
      </dsp:txXfrm>
    </dsp:sp>
    <dsp:sp modelId="{B65F6DD6-DE3C-488A-8FD4-15122DE90C0B}">
      <dsp:nvSpPr>
        <dsp:cNvPr id="0" name=""/>
        <dsp:cNvSpPr/>
      </dsp:nvSpPr>
      <dsp:spPr>
        <a:xfrm>
          <a:off x="9360489" y="715995"/>
          <a:ext cx="120989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A5818F-9B3F-4619-8ED4-F6EB0BABBEB1}">
      <dsp:nvSpPr>
        <dsp:cNvPr id="0" name=""/>
        <dsp:cNvSpPr/>
      </dsp:nvSpPr>
      <dsp:spPr>
        <a:xfrm rot="8241445">
          <a:off x="10415687" y="1116216"/>
          <a:ext cx="33814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8142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7677A4-8733-45BA-A84D-D516ABFE3313}">
      <dsp:nvSpPr>
        <dsp:cNvPr id="0" name=""/>
        <dsp:cNvSpPr/>
      </dsp:nvSpPr>
      <dsp:spPr>
        <a:xfrm rot="2558555">
          <a:off x="9067050" y="1116216"/>
          <a:ext cx="33814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8142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0D43B9-1FBE-4F23-B26A-B36E8DB23EEA}">
      <dsp:nvSpPr>
        <dsp:cNvPr id="0" name=""/>
        <dsp:cNvSpPr/>
      </dsp:nvSpPr>
      <dsp:spPr>
        <a:xfrm>
          <a:off x="10339401" y="1230749"/>
          <a:ext cx="120989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A1995B-D297-4970-B340-93816227092D}">
      <dsp:nvSpPr>
        <dsp:cNvPr id="0" name=""/>
        <dsp:cNvSpPr/>
      </dsp:nvSpPr>
      <dsp:spPr>
        <a:xfrm>
          <a:off x="9481478" y="973372"/>
          <a:ext cx="857922" cy="51475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kern="1200" dirty="0" smtClean="0"/>
            <a:t>غير ذلك</a:t>
          </a:r>
          <a:endParaRPr lang="en-US" sz="1000" kern="1200" dirty="0"/>
        </a:p>
      </dsp:txBody>
      <dsp:txXfrm>
        <a:off x="9481478" y="973372"/>
        <a:ext cx="857922" cy="514753"/>
      </dsp:txXfrm>
    </dsp:sp>
    <dsp:sp modelId="{9DD73F6F-113A-44E1-9516-5867D8423712}">
      <dsp:nvSpPr>
        <dsp:cNvPr id="0" name=""/>
        <dsp:cNvSpPr/>
      </dsp:nvSpPr>
      <dsp:spPr>
        <a:xfrm>
          <a:off x="9360489" y="1230749"/>
          <a:ext cx="120989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5B57D2-D324-4CA8-BAD9-C03E6876B60A}">
      <dsp:nvSpPr>
        <dsp:cNvPr id="0" name=""/>
        <dsp:cNvSpPr/>
      </dsp:nvSpPr>
      <dsp:spPr>
        <a:xfrm>
          <a:off x="8045907" y="455820"/>
          <a:ext cx="1035103" cy="10351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kern="1200" dirty="0" smtClean="0"/>
            <a:t>جمع البيانات والكشف على الموقع</a:t>
          </a:r>
          <a:endParaRPr lang="en-US" sz="1600" kern="1200" dirty="0"/>
        </a:p>
      </dsp:txBody>
      <dsp:txXfrm>
        <a:off x="8197494" y="607407"/>
        <a:ext cx="731929" cy="731929"/>
      </dsp:txXfrm>
    </dsp:sp>
    <dsp:sp modelId="{79D96BD5-0623-415D-8AA2-FFBB6C7A0A82}">
      <dsp:nvSpPr>
        <dsp:cNvPr id="0" name=""/>
        <dsp:cNvSpPr/>
      </dsp:nvSpPr>
      <dsp:spPr>
        <a:xfrm rot="13951797">
          <a:off x="7326816" y="568647"/>
          <a:ext cx="81774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17742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88228E-FAF8-4182-B355-23B5D95A3306}">
      <dsp:nvSpPr>
        <dsp:cNvPr id="0" name=""/>
        <dsp:cNvSpPr/>
      </dsp:nvSpPr>
      <dsp:spPr>
        <a:xfrm rot="18448203">
          <a:off x="5729444" y="568647"/>
          <a:ext cx="81774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17742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33AAAB-1B9D-42DD-921B-D75A737458CC}">
      <dsp:nvSpPr>
        <dsp:cNvPr id="0" name=""/>
        <dsp:cNvSpPr/>
      </dsp:nvSpPr>
      <dsp:spPr>
        <a:xfrm>
          <a:off x="7365962" y="244138"/>
          <a:ext cx="120989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86B3A8-E63D-4D6F-87C4-816692FC8144}">
      <dsp:nvSpPr>
        <dsp:cNvPr id="0" name=""/>
        <dsp:cNvSpPr/>
      </dsp:nvSpPr>
      <dsp:spPr>
        <a:xfrm>
          <a:off x="6508040" y="1059"/>
          <a:ext cx="857922" cy="48615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kern="1200" dirty="0" smtClean="0"/>
            <a:t>العوامل الخارجية، مصادر متعددة</a:t>
          </a:r>
          <a:endParaRPr lang="en-US" sz="1000" kern="1200" dirty="0"/>
        </a:p>
      </dsp:txBody>
      <dsp:txXfrm>
        <a:off x="6508040" y="1059"/>
        <a:ext cx="857922" cy="486156"/>
      </dsp:txXfrm>
    </dsp:sp>
    <dsp:sp modelId="{715DE141-142E-4500-9942-E8F6D4572E04}">
      <dsp:nvSpPr>
        <dsp:cNvPr id="0" name=""/>
        <dsp:cNvSpPr/>
      </dsp:nvSpPr>
      <dsp:spPr>
        <a:xfrm>
          <a:off x="6387050" y="244138"/>
          <a:ext cx="120989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B330BE-F32F-4047-A704-CCD1EBF6AA45}">
      <dsp:nvSpPr>
        <dsp:cNvPr id="0" name=""/>
        <dsp:cNvSpPr/>
      </dsp:nvSpPr>
      <dsp:spPr>
        <a:xfrm rot="12210192">
          <a:off x="7464449" y="838464"/>
          <a:ext cx="54247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42475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E22BB4-7ED2-4FA3-B4E1-8C98DE8DAE79}">
      <dsp:nvSpPr>
        <dsp:cNvPr id="0" name=""/>
        <dsp:cNvSpPr/>
      </dsp:nvSpPr>
      <dsp:spPr>
        <a:xfrm rot="20189808">
          <a:off x="5867077" y="838464"/>
          <a:ext cx="54247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42475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A3B879-6122-4CF0-846A-47D599F0F2BE}">
      <dsp:nvSpPr>
        <dsp:cNvPr id="0" name=""/>
        <dsp:cNvSpPr/>
      </dsp:nvSpPr>
      <dsp:spPr>
        <a:xfrm>
          <a:off x="7365962" y="730294"/>
          <a:ext cx="120989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59377B-9F4C-47FE-848A-707F83411B98}">
      <dsp:nvSpPr>
        <dsp:cNvPr id="0" name=""/>
        <dsp:cNvSpPr/>
      </dsp:nvSpPr>
      <dsp:spPr>
        <a:xfrm>
          <a:off x="6508040" y="487216"/>
          <a:ext cx="857922" cy="48615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kern="1200" dirty="0" smtClean="0"/>
            <a:t>العوامل المتعلقة بالسوق</a:t>
          </a:r>
          <a:endParaRPr lang="en-US" sz="1000" kern="1200" dirty="0" smtClean="0"/>
        </a:p>
      </dsp:txBody>
      <dsp:txXfrm>
        <a:off x="6508040" y="487216"/>
        <a:ext cx="857922" cy="486156"/>
      </dsp:txXfrm>
    </dsp:sp>
    <dsp:sp modelId="{0C734C64-34D6-4F34-AC54-31EE9008484A}">
      <dsp:nvSpPr>
        <dsp:cNvPr id="0" name=""/>
        <dsp:cNvSpPr/>
      </dsp:nvSpPr>
      <dsp:spPr>
        <a:xfrm>
          <a:off x="6387050" y="730294"/>
          <a:ext cx="120989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42C7E5-60D1-412E-91CB-62068E9324DB}">
      <dsp:nvSpPr>
        <dsp:cNvPr id="0" name=""/>
        <dsp:cNvSpPr/>
      </dsp:nvSpPr>
      <dsp:spPr>
        <a:xfrm rot="9389808">
          <a:off x="7464449" y="1108280"/>
          <a:ext cx="54247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42475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48CAF3-2A71-4A19-95D1-87BAD63EFAFA}">
      <dsp:nvSpPr>
        <dsp:cNvPr id="0" name=""/>
        <dsp:cNvSpPr/>
      </dsp:nvSpPr>
      <dsp:spPr>
        <a:xfrm rot="1410192">
          <a:off x="5867077" y="1108280"/>
          <a:ext cx="54247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42475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23293C-797B-490E-85B6-CE9038B65917}">
      <dsp:nvSpPr>
        <dsp:cNvPr id="0" name=""/>
        <dsp:cNvSpPr/>
      </dsp:nvSpPr>
      <dsp:spPr>
        <a:xfrm>
          <a:off x="7365962" y="1216450"/>
          <a:ext cx="120989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455654-597F-4944-8F0B-E422D18A2EB9}">
      <dsp:nvSpPr>
        <dsp:cNvPr id="0" name=""/>
        <dsp:cNvSpPr/>
      </dsp:nvSpPr>
      <dsp:spPr>
        <a:xfrm>
          <a:off x="6508040" y="973372"/>
          <a:ext cx="857922" cy="48615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kern="1200" dirty="0" smtClean="0"/>
            <a:t>بيانات الملكية</a:t>
          </a:r>
          <a:endParaRPr lang="en-US" sz="1000" kern="1200" dirty="0" smtClean="0"/>
        </a:p>
      </dsp:txBody>
      <dsp:txXfrm>
        <a:off x="6508040" y="973372"/>
        <a:ext cx="857922" cy="486156"/>
      </dsp:txXfrm>
    </dsp:sp>
    <dsp:sp modelId="{5F0E2F30-63F5-4A73-952D-5037628B8C72}">
      <dsp:nvSpPr>
        <dsp:cNvPr id="0" name=""/>
        <dsp:cNvSpPr/>
      </dsp:nvSpPr>
      <dsp:spPr>
        <a:xfrm>
          <a:off x="6387050" y="1216450"/>
          <a:ext cx="120989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997D1B-8D4F-43ED-8A9A-C409C9000269}">
      <dsp:nvSpPr>
        <dsp:cNvPr id="0" name=""/>
        <dsp:cNvSpPr/>
      </dsp:nvSpPr>
      <dsp:spPr>
        <a:xfrm rot="7648203">
          <a:off x="7326816" y="1378097"/>
          <a:ext cx="81774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17742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B56595-CC6F-427F-871C-E19363F1668B}">
      <dsp:nvSpPr>
        <dsp:cNvPr id="0" name=""/>
        <dsp:cNvSpPr/>
      </dsp:nvSpPr>
      <dsp:spPr>
        <a:xfrm rot="3151797">
          <a:off x="5729444" y="1378097"/>
          <a:ext cx="81774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17742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BA7D92-6BCD-4470-BDE2-B9FFDFAF6116}">
      <dsp:nvSpPr>
        <dsp:cNvPr id="0" name=""/>
        <dsp:cNvSpPr/>
      </dsp:nvSpPr>
      <dsp:spPr>
        <a:xfrm>
          <a:off x="7365962" y="1702606"/>
          <a:ext cx="120989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466E8B-909F-453F-9D44-B8382A1CC120}">
      <dsp:nvSpPr>
        <dsp:cNvPr id="0" name=""/>
        <dsp:cNvSpPr/>
      </dsp:nvSpPr>
      <dsp:spPr>
        <a:xfrm>
          <a:off x="6508040" y="1459528"/>
          <a:ext cx="857922" cy="48615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kern="1200" dirty="0" smtClean="0"/>
            <a:t>الفحص المادي ضمن حدود ومسؤوليات المخمن العقاري</a:t>
          </a:r>
          <a:endParaRPr lang="en-US" sz="1000" kern="1200" dirty="0"/>
        </a:p>
      </dsp:txBody>
      <dsp:txXfrm>
        <a:off x="6508040" y="1459528"/>
        <a:ext cx="857922" cy="486156"/>
      </dsp:txXfrm>
    </dsp:sp>
    <dsp:sp modelId="{7A0432B5-604D-449C-A217-0DF663006494}">
      <dsp:nvSpPr>
        <dsp:cNvPr id="0" name=""/>
        <dsp:cNvSpPr/>
      </dsp:nvSpPr>
      <dsp:spPr>
        <a:xfrm>
          <a:off x="6387050" y="1702606"/>
          <a:ext cx="120989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2A6476-B16D-4A2F-BC23-3D2A6D5BBFE2}">
      <dsp:nvSpPr>
        <dsp:cNvPr id="0" name=""/>
        <dsp:cNvSpPr/>
      </dsp:nvSpPr>
      <dsp:spPr>
        <a:xfrm>
          <a:off x="4792991" y="455820"/>
          <a:ext cx="1035103" cy="10351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kern="1200" dirty="0" smtClean="0"/>
            <a:t>تحليل أعلى وأفضل استخدام</a:t>
          </a:r>
          <a:endParaRPr lang="en-US" sz="1600" kern="1200" dirty="0"/>
        </a:p>
      </dsp:txBody>
      <dsp:txXfrm>
        <a:off x="4944578" y="607407"/>
        <a:ext cx="731929" cy="731929"/>
      </dsp:txXfrm>
    </dsp:sp>
    <dsp:sp modelId="{C89B921B-6516-476D-9E38-91494B6CD8C2}">
      <dsp:nvSpPr>
        <dsp:cNvPr id="0" name=""/>
        <dsp:cNvSpPr/>
      </dsp:nvSpPr>
      <dsp:spPr>
        <a:xfrm rot="13358555">
          <a:off x="4144628" y="687684"/>
          <a:ext cx="67628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6284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D01316-1E66-4DF4-9AA3-2767155A2E3E}">
      <dsp:nvSpPr>
        <dsp:cNvPr id="0" name=""/>
        <dsp:cNvSpPr/>
      </dsp:nvSpPr>
      <dsp:spPr>
        <a:xfrm rot="19041445">
          <a:off x="2547256" y="687684"/>
          <a:ext cx="67628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6284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17CE50-13BA-4FAE-9F31-5C27F8EA5758}">
      <dsp:nvSpPr>
        <dsp:cNvPr id="0" name=""/>
        <dsp:cNvSpPr/>
      </dsp:nvSpPr>
      <dsp:spPr>
        <a:xfrm>
          <a:off x="4113046" y="458618"/>
          <a:ext cx="120989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A5FCD1-43B7-4769-9468-0D69E1962913}">
      <dsp:nvSpPr>
        <dsp:cNvPr id="0" name=""/>
        <dsp:cNvSpPr/>
      </dsp:nvSpPr>
      <dsp:spPr>
        <a:xfrm>
          <a:off x="3255123" y="201241"/>
          <a:ext cx="857922" cy="51475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kern="1200" dirty="0" smtClean="0"/>
            <a:t>الاستمرار في الاستخدام الحالي</a:t>
          </a:r>
          <a:endParaRPr lang="en-US" sz="1000" kern="1200" dirty="0"/>
        </a:p>
      </dsp:txBody>
      <dsp:txXfrm>
        <a:off x="3255123" y="201241"/>
        <a:ext cx="857922" cy="514753"/>
      </dsp:txXfrm>
    </dsp:sp>
    <dsp:sp modelId="{570CE961-B8B4-4BD0-9921-F5EEEC417C5D}">
      <dsp:nvSpPr>
        <dsp:cNvPr id="0" name=""/>
        <dsp:cNvSpPr/>
      </dsp:nvSpPr>
      <dsp:spPr>
        <a:xfrm>
          <a:off x="3134134" y="458618"/>
          <a:ext cx="120989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6C4F45-3FF3-440E-869E-8CB12572ADC0}">
      <dsp:nvSpPr>
        <dsp:cNvPr id="0" name=""/>
        <dsp:cNvSpPr/>
      </dsp:nvSpPr>
      <dsp:spPr>
        <a:xfrm rot="10800000">
          <a:off x="4234035" y="973372"/>
          <a:ext cx="49747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97470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962918-9B5C-4A59-9AF6-29C89E3EBBC4}">
      <dsp:nvSpPr>
        <dsp:cNvPr id="0" name=""/>
        <dsp:cNvSpPr/>
      </dsp:nvSpPr>
      <dsp:spPr>
        <a:xfrm>
          <a:off x="2636663" y="973372"/>
          <a:ext cx="49747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97470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BCF4A5-9ADB-4682-A4FE-1CDBB3603197}">
      <dsp:nvSpPr>
        <dsp:cNvPr id="0" name=""/>
        <dsp:cNvSpPr/>
      </dsp:nvSpPr>
      <dsp:spPr>
        <a:xfrm>
          <a:off x="4113046" y="973372"/>
          <a:ext cx="120989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D9336A-5C44-49E5-B75E-FFE15540B3C6}">
      <dsp:nvSpPr>
        <dsp:cNvPr id="0" name=""/>
        <dsp:cNvSpPr/>
      </dsp:nvSpPr>
      <dsp:spPr>
        <a:xfrm>
          <a:off x="3255123" y="715995"/>
          <a:ext cx="857922" cy="51475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kern="1200" dirty="0" smtClean="0"/>
            <a:t>تغيير الاستخدام الحالي (إعادة البناء، التجديد، التوسعة)</a:t>
          </a:r>
          <a:endParaRPr lang="en-US" sz="1000" kern="1200" dirty="0"/>
        </a:p>
      </dsp:txBody>
      <dsp:txXfrm>
        <a:off x="3255123" y="715995"/>
        <a:ext cx="857922" cy="514753"/>
      </dsp:txXfrm>
    </dsp:sp>
    <dsp:sp modelId="{88FC11D3-3EA1-48A1-842F-D42A31C6C0D3}">
      <dsp:nvSpPr>
        <dsp:cNvPr id="0" name=""/>
        <dsp:cNvSpPr/>
      </dsp:nvSpPr>
      <dsp:spPr>
        <a:xfrm>
          <a:off x="3134134" y="973372"/>
          <a:ext cx="120989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7B101F-60C8-4D92-BF7F-36F18209DC10}">
      <dsp:nvSpPr>
        <dsp:cNvPr id="0" name=""/>
        <dsp:cNvSpPr/>
      </dsp:nvSpPr>
      <dsp:spPr>
        <a:xfrm rot="8241445">
          <a:off x="4144628" y="1259060"/>
          <a:ext cx="67628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6284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57142B-FA5E-4BB1-BDED-A67D548A8377}">
      <dsp:nvSpPr>
        <dsp:cNvPr id="0" name=""/>
        <dsp:cNvSpPr/>
      </dsp:nvSpPr>
      <dsp:spPr>
        <a:xfrm rot="2558555">
          <a:off x="2547256" y="1259060"/>
          <a:ext cx="67628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6284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D5882C-36AA-4D62-87B3-5E5DCF0830B0}">
      <dsp:nvSpPr>
        <dsp:cNvPr id="0" name=""/>
        <dsp:cNvSpPr/>
      </dsp:nvSpPr>
      <dsp:spPr>
        <a:xfrm>
          <a:off x="4113046" y="1488126"/>
          <a:ext cx="120989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848716-FA64-45DA-9EA9-BFD2FD161D05}">
      <dsp:nvSpPr>
        <dsp:cNvPr id="0" name=""/>
        <dsp:cNvSpPr/>
      </dsp:nvSpPr>
      <dsp:spPr>
        <a:xfrm>
          <a:off x="3255123" y="1230749"/>
          <a:ext cx="857922" cy="51475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kern="1200" dirty="0" smtClean="0"/>
            <a:t>هدم المبنى وبناء آخر جديد</a:t>
          </a:r>
          <a:endParaRPr lang="en-US" sz="1000" kern="1200" dirty="0"/>
        </a:p>
      </dsp:txBody>
      <dsp:txXfrm>
        <a:off x="3255123" y="1230749"/>
        <a:ext cx="857922" cy="514753"/>
      </dsp:txXfrm>
    </dsp:sp>
    <dsp:sp modelId="{8F3C611D-47DF-4CF7-BE5D-65F2D9CA3535}">
      <dsp:nvSpPr>
        <dsp:cNvPr id="0" name=""/>
        <dsp:cNvSpPr/>
      </dsp:nvSpPr>
      <dsp:spPr>
        <a:xfrm>
          <a:off x="3134134" y="1488126"/>
          <a:ext cx="120989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4F077F-2C97-4D95-9706-9BB9333F112C}">
      <dsp:nvSpPr>
        <dsp:cNvPr id="0" name=""/>
        <dsp:cNvSpPr/>
      </dsp:nvSpPr>
      <dsp:spPr>
        <a:xfrm>
          <a:off x="1540074" y="455820"/>
          <a:ext cx="1035103" cy="10351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منهجيات التخمين</a:t>
          </a:r>
          <a:endParaRPr lang="en-US" sz="1800" kern="1200" dirty="0"/>
        </a:p>
      </dsp:txBody>
      <dsp:txXfrm>
        <a:off x="1691661" y="607407"/>
        <a:ext cx="731929" cy="731929"/>
      </dsp:txXfrm>
    </dsp:sp>
    <dsp:sp modelId="{C6DE48D4-059B-47EF-9748-60A5C03196DB}">
      <dsp:nvSpPr>
        <dsp:cNvPr id="0" name=""/>
        <dsp:cNvSpPr/>
      </dsp:nvSpPr>
      <dsp:spPr>
        <a:xfrm rot="13951797">
          <a:off x="820982" y="568647"/>
          <a:ext cx="81774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17742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3B6059-70C0-4A89-B674-C56D786833E8}">
      <dsp:nvSpPr>
        <dsp:cNvPr id="0" name=""/>
        <dsp:cNvSpPr/>
      </dsp:nvSpPr>
      <dsp:spPr>
        <a:xfrm>
          <a:off x="860129" y="244138"/>
          <a:ext cx="120989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464BB8-4331-4D76-9640-FFE1AEACB326}">
      <dsp:nvSpPr>
        <dsp:cNvPr id="0" name=""/>
        <dsp:cNvSpPr/>
      </dsp:nvSpPr>
      <dsp:spPr>
        <a:xfrm>
          <a:off x="2206" y="1059"/>
          <a:ext cx="857922" cy="48615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kern="1200" smtClean="0"/>
            <a:t>مقارنة البيوعات</a:t>
          </a:r>
          <a:endParaRPr lang="en-US" sz="1000" kern="1200" dirty="0"/>
        </a:p>
      </dsp:txBody>
      <dsp:txXfrm>
        <a:off x="2206" y="1059"/>
        <a:ext cx="857922" cy="486156"/>
      </dsp:txXfrm>
    </dsp:sp>
    <dsp:sp modelId="{6F6E2B92-D87A-4D90-9179-6F03C546BEDB}">
      <dsp:nvSpPr>
        <dsp:cNvPr id="0" name=""/>
        <dsp:cNvSpPr/>
      </dsp:nvSpPr>
      <dsp:spPr>
        <a:xfrm rot="12210192">
          <a:off x="958616" y="838464"/>
          <a:ext cx="54247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42475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455B0A-8C32-46D4-8B00-D377328CA4FA}">
      <dsp:nvSpPr>
        <dsp:cNvPr id="0" name=""/>
        <dsp:cNvSpPr/>
      </dsp:nvSpPr>
      <dsp:spPr>
        <a:xfrm>
          <a:off x="860129" y="730294"/>
          <a:ext cx="120989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D4D173-C9C7-4F6E-9F2A-B5F1D6BACBF5}">
      <dsp:nvSpPr>
        <dsp:cNvPr id="0" name=""/>
        <dsp:cNvSpPr/>
      </dsp:nvSpPr>
      <dsp:spPr>
        <a:xfrm>
          <a:off x="2206" y="487216"/>
          <a:ext cx="857922" cy="48615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kern="1200" smtClean="0"/>
            <a:t>طريقة الدخل</a:t>
          </a:r>
          <a:endParaRPr lang="en-US" sz="1000" kern="1200" dirty="0"/>
        </a:p>
      </dsp:txBody>
      <dsp:txXfrm>
        <a:off x="2206" y="487216"/>
        <a:ext cx="857922" cy="486156"/>
      </dsp:txXfrm>
    </dsp:sp>
    <dsp:sp modelId="{FDFBE433-E969-4F3C-8042-CBD60CAFCEA2}">
      <dsp:nvSpPr>
        <dsp:cNvPr id="0" name=""/>
        <dsp:cNvSpPr/>
      </dsp:nvSpPr>
      <dsp:spPr>
        <a:xfrm rot="9389808">
          <a:off x="958616" y="1108280"/>
          <a:ext cx="54247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42475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285162-C4FE-43E7-A954-533B5BBFA769}">
      <dsp:nvSpPr>
        <dsp:cNvPr id="0" name=""/>
        <dsp:cNvSpPr/>
      </dsp:nvSpPr>
      <dsp:spPr>
        <a:xfrm>
          <a:off x="860129" y="1216450"/>
          <a:ext cx="120989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993F0E-30A3-49F5-B8E7-0ED034BEB81B}">
      <dsp:nvSpPr>
        <dsp:cNvPr id="0" name=""/>
        <dsp:cNvSpPr/>
      </dsp:nvSpPr>
      <dsp:spPr>
        <a:xfrm>
          <a:off x="2206" y="973372"/>
          <a:ext cx="857922" cy="48615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kern="1200" smtClean="0"/>
            <a:t>طريقة التكلفة</a:t>
          </a:r>
          <a:endParaRPr lang="en-US" sz="1000" kern="1200" dirty="0"/>
        </a:p>
      </dsp:txBody>
      <dsp:txXfrm>
        <a:off x="2206" y="973372"/>
        <a:ext cx="857922" cy="486156"/>
      </dsp:txXfrm>
    </dsp:sp>
    <dsp:sp modelId="{BB7BBAC1-AD26-490B-A4F3-1B62D214BEFA}">
      <dsp:nvSpPr>
        <dsp:cNvPr id="0" name=""/>
        <dsp:cNvSpPr/>
      </dsp:nvSpPr>
      <dsp:spPr>
        <a:xfrm rot="7648203">
          <a:off x="820982" y="1378097"/>
          <a:ext cx="81774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17742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7E5AAB-559B-4944-968A-854FCF75547A}">
      <dsp:nvSpPr>
        <dsp:cNvPr id="0" name=""/>
        <dsp:cNvSpPr/>
      </dsp:nvSpPr>
      <dsp:spPr>
        <a:xfrm>
          <a:off x="860129" y="1702606"/>
          <a:ext cx="120989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6BBE3F-266F-40E1-B6F4-712211B1FF1C}">
      <dsp:nvSpPr>
        <dsp:cNvPr id="0" name=""/>
        <dsp:cNvSpPr/>
      </dsp:nvSpPr>
      <dsp:spPr>
        <a:xfrm>
          <a:off x="2206" y="1459528"/>
          <a:ext cx="857922" cy="48615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000" kern="1200" smtClean="0"/>
            <a:t>طريقة القيمة المتبقية</a:t>
          </a:r>
          <a:endParaRPr lang="en-US" sz="1000" kern="1200" dirty="0"/>
        </a:p>
      </dsp:txBody>
      <dsp:txXfrm>
        <a:off x="2206" y="1459528"/>
        <a:ext cx="857922" cy="4861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6F5471-5233-44CD-AE8D-98BC6F149C77}">
      <dsp:nvSpPr>
        <dsp:cNvPr id="0" name=""/>
        <dsp:cNvSpPr/>
      </dsp:nvSpPr>
      <dsp:spPr>
        <a:xfrm>
          <a:off x="554208" y="2331407"/>
          <a:ext cx="262803" cy="21282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1401" y="0"/>
              </a:lnTo>
              <a:lnTo>
                <a:pt x="131401" y="2128266"/>
              </a:lnTo>
              <a:lnTo>
                <a:pt x="262803" y="2128266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631999" y="3341929"/>
        <a:ext cx="107221" cy="107221"/>
      </dsp:txXfrm>
    </dsp:sp>
    <dsp:sp modelId="{D5E99A77-E62F-47EE-BE39-80044A17DE97}">
      <dsp:nvSpPr>
        <dsp:cNvPr id="0" name=""/>
        <dsp:cNvSpPr/>
      </dsp:nvSpPr>
      <dsp:spPr>
        <a:xfrm>
          <a:off x="554208" y="2331407"/>
          <a:ext cx="262803" cy="16274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1401" y="0"/>
              </a:lnTo>
              <a:lnTo>
                <a:pt x="131401" y="1627498"/>
              </a:lnTo>
              <a:lnTo>
                <a:pt x="262803" y="1627498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44395" y="3103941"/>
        <a:ext cx="82429" cy="82429"/>
      </dsp:txXfrm>
    </dsp:sp>
    <dsp:sp modelId="{E4E0011D-1A53-418C-87B6-B41658581091}">
      <dsp:nvSpPr>
        <dsp:cNvPr id="0" name=""/>
        <dsp:cNvSpPr/>
      </dsp:nvSpPr>
      <dsp:spPr>
        <a:xfrm>
          <a:off x="3234251" y="3412416"/>
          <a:ext cx="26280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2803" y="45720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359082" y="3451566"/>
        <a:ext cx="13140" cy="13140"/>
      </dsp:txXfrm>
    </dsp:sp>
    <dsp:sp modelId="{CDA61A5D-B92F-40AC-A7F1-8C87D71B372C}">
      <dsp:nvSpPr>
        <dsp:cNvPr id="0" name=""/>
        <dsp:cNvSpPr/>
      </dsp:nvSpPr>
      <dsp:spPr>
        <a:xfrm>
          <a:off x="554208" y="2331407"/>
          <a:ext cx="262803" cy="11267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1401" y="0"/>
              </a:lnTo>
              <a:lnTo>
                <a:pt x="131401" y="1126729"/>
              </a:lnTo>
              <a:lnTo>
                <a:pt x="262803" y="1126729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56685" y="2865847"/>
        <a:ext cx="57848" cy="57848"/>
      </dsp:txXfrm>
    </dsp:sp>
    <dsp:sp modelId="{2D453DFB-B150-485C-B0D0-523226DBA3FA}">
      <dsp:nvSpPr>
        <dsp:cNvPr id="0" name=""/>
        <dsp:cNvSpPr/>
      </dsp:nvSpPr>
      <dsp:spPr>
        <a:xfrm>
          <a:off x="554208" y="2331407"/>
          <a:ext cx="262803" cy="6259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1401" y="0"/>
              </a:lnTo>
              <a:lnTo>
                <a:pt x="131401" y="625960"/>
              </a:lnTo>
              <a:lnTo>
                <a:pt x="262803" y="625960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68637" y="2627415"/>
        <a:ext cx="33944" cy="33944"/>
      </dsp:txXfrm>
    </dsp:sp>
    <dsp:sp modelId="{341CDB0C-DA8C-4340-ADC2-61770EB96CA7}">
      <dsp:nvSpPr>
        <dsp:cNvPr id="0" name=""/>
        <dsp:cNvSpPr/>
      </dsp:nvSpPr>
      <dsp:spPr>
        <a:xfrm>
          <a:off x="3234251" y="2456599"/>
          <a:ext cx="262803" cy="2503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1401" y="0"/>
              </a:lnTo>
              <a:lnTo>
                <a:pt x="131401" y="250384"/>
              </a:lnTo>
              <a:lnTo>
                <a:pt x="262803" y="250384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356578" y="2572716"/>
        <a:ext cx="18149" cy="18149"/>
      </dsp:txXfrm>
    </dsp:sp>
    <dsp:sp modelId="{43642159-4925-4C7A-9593-5B3752517CFB}">
      <dsp:nvSpPr>
        <dsp:cNvPr id="0" name=""/>
        <dsp:cNvSpPr/>
      </dsp:nvSpPr>
      <dsp:spPr>
        <a:xfrm>
          <a:off x="3234251" y="2206214"/>
          <a:ext cx="262803" cy="250384"/>
        </a:xfrm>
        <a:custGeom>
          <a:avLst/>
          <a:gdLst/>
          <a:ahLst/>
          <a:cxnLst/>
          <a:rect l="0" t="0" r="0" b="0"/>
          <a:pathLst>
            <a:path>
              <a:moveTo>
                <a:pt x="0" y="250384"/>
              </a:moveTo>
              <a:lnTo>
                <a:pt x="131401" y="250384"/>
              </a:lnTo>
              <a:lnTo>
                <a:pt x="131401" y="0"/>
              </a:lnTo>
              <a:lnTo>
                <a:pt x="262803" y="0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356578" y="2322332"/>
        <a:ext cx="18149" cy="18149"/>
      </dsp:txXfrm>
    </dsp:sp>
    <dsp:sp modelId="{AE364C8A-F659-4176-9339-13B8E5F98A54}">
      <dsp:nvSpPr>
        <dsp:cNvPr id="0" name=""/>
        <dsp:cNvSpPr/>
      </dsp:nvSpPr>
      <dsp:spPr>
        <a:xfrm>
          <a:off x="554208" y="2331407"/>
          <a:ext cx="262803" cy="1251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1401" y="0"/>
              </a:lnTo>
              <a:lnTo>
                <a:pt x="131401" y="125192"/>
              </a:lnTo>
              <a:lnTo>
                <a:pt x="262803" y="125192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00" kern="1200"/>
        </a:p>
      </dsp:txBody>
      <dsp:txXfrm>
        <a:off x="678332" y="2386725"/>
        <a:ext cx="14554" cy="14554"/>
      </dsp:txXfrm>
    </dsp:sp>
    <dsp:sp modelId="{76C244D0-7C75-4AF5-9F8B-CA0CCCD1984F}">
      <dsp:nvSpPr>
        <dsp:cNvPr id="0" name=""/>
        <dsp:cNvSpPr/>
      </dsp:nvSpPr>
      <dsp:spPr>
        <a:xfrm>
          <a:off x="3234251" y="1659726"/>
          <a:ext cx="26280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2803" y="45720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359082" y="1698876"/>
        <a:ext cx="13140" cy="13140"/>
      </dsp:txXfrm>
    </dsp:sp>
    <dsp:sp modelId="{88FB9969-0C16-45CF-962C-8848576796C3}">
      <dsp:nvSpPr>
        <dsp:cNvPr id="0" name=""/>
        <dsp:cNvSpPr/>
      </dsp:nvSpPr>
      <dsp:spPr>
        <a:xfrm>
          <a:off x="554208" y="1705446"/>
          <a:ext cx="262803" cy="625960"/>
        </a:xfrm>
        <a:custGeom>
          <a:avLst/>
          <a:gdLst/>
          <a:ahLst/>
          <a:cxnLst/>
          <a:rect l="0" t="0" r="0" b="0"/>
          <a:pathLst>
            <a:path>
              <a:moveTo>
                <a:pt x="0" y="625960"/>
              </a:moveTo>
              <a:lnTo>
                <a:pt x="131401" y="625960"/>
              </a:lnTo>
              <a:lnTo>
                <a:pt x="131401" y="0"/>
              </a:lnTo>
              <a:lnTo>
                <a:pt x="262803" y="0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" kern="1200"/>
        </a:p>
      </dsp:txBody>
      <dsp:txXfrm>
        <a:off x="668637" y="2001454"/>
        <a:ext cx="33944" cy="33944"/>
      </dsp:txXfrm>
    </dsp:sp>
    <dsp:sp modelId="{F4712EB9-7546-436B-AED9-3D87695CB5C6}">
      <dsp:nvSpPr>
        <dsp:cNvPr id="0" name=""/>
        <dsp:cNvSpPr/>
      </dsp:nvSpPr>
      <dsp:spPr>
        <a:xfrm>
          <a:off x="554208" y="1204677"/>
          <a:ext cx="262803" cy="1126729"/>
        </a:xfrm>
        <a:custGeom>
          <a:avLst/>
          <a:gdLst/>
          <a:ahLst/>
          <a:cxnLst/>
          <a:rect l="0" t="0" r="0" b="0"/>
          <a:pathLst>
            <a:path>
              <a:moveTo>
                <a:pt x="0" y="1126729"/>
              </a:moveTo>
              <a:lnTo>
                <a:pt x="131401" y="1126729"/>
              </a:lnTo>
              <a:lnTo>
                <a:pt x="131401" y="0"/>
              </a:lnTo>
              <a:lnTo>
                <a:pt x="262803" y="0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" kern="1200"/>
        </a:p>
      </dsp:txBody>
      <dsp:txXfrm>
        <a:off x="656685" y="1739117"/>
        <a:ext cx="57848" cy="57848"/>
      </dsp:txXfrm>
    </dsp:sp>
    <dsp:sp modelId="{B9790D7B-6C23-48FE-AFE9-604F8EEE95CD}">
      <dsp:nvSpPr>
        <dsp:cNvPr id="0" name=""/>
        <dsp:cNvSpPr/>
      </dsp:nvSpPr>
      <dsp:spPr>
        <a:xfrm>
          <a:off x="554208" y="703908"/>
          <a:ext cx="262803" cy="1627498"/>
        </a:xfrm>
        <a:custGeom>
          <a:avLst/>
          <a:gdLst/>
          <a:ahLst/>
          <a:cxnLst/>
          <a:rect l="0" t="0" r="0" b="0"/>
          <a:pathLst>
            <a:path>
              <a:moveTo>
                <a:pt x="0" y="1627498"/>
              </a:moveTo>
              <a:lnTo>
                <a:pt x="131401" y="1627498"/>
              </a:lnTo>
              <a:lnTo>
                <a:pt x="131401" y="0"/>
              </a:lnTo>
              <a:lnTo>
                <a:pt x="262803" y="0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" kern="1200"/>
        </a:p>
      </dsp:txBody>
      <dsp:txXfrm>
        <a:off x="644395" y="1476443"/>
        <a:ext cx="82429" cy="82429"/>
      </dsp:txXfrm>
    </dsp:sp>
    <dsp:sp modelId="{F7C878B6-3AD0-489B-BDD1-7740A7F51C87}">
      <dsp:nvSpPr>
        <dsp:cNvPr id="0" name=""/>
        <dsp:cNvSpPr/>
      </dsp:nvSpPr>
      <dsp:spPr>
        <a:xfrm>
          <a:off x="554208" y="203140"/>
          <a:ext cx="262803" cy="2128266"/>
        </a:xfrm>
        <a:custGeom>
          <a:avLst/>
          <a:gdLst/>
          <a:ahLst/>
          <a:cxnLst/>
          <a:rect l="0" t="0" r="0" b="0"/>
          <a:pathLst>
            <a:path>
              <a:moveTo>
                <a:pt x="0" y="2128266"/>
              </a:moveTo>
              <a:lnTo>
                <a:pt x="131401" y="2128266"/>
              </a:lnTo>
              <a:lnTo>
                <a:pt x="131401" y="0"/>
              </a:lnTo>
              <a:lnTo>
                <a:pt x="262803" y="0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00" kern="1200"/>
        </a:p>
      </dsp:txBody>
      <dsp:txXfrm>
        <a:off x="631999" y="1213662"/>
        <a:ext cx="107221" cy="107221"/>
      </dsp:txXfrm>
    </dsp:sp>
    <dsp:sp modelId="{1F961CE7-B4A2-4B21-86B4-9808B21A5041}">
      <dsp:nvSpPr>
        <dsp:cNvPr id="0" name=""/>
        <dsp:cNvSpPr/>
      </dsp:nvSpPr>
      <dsp:spPr>
        <a:xfrm rot="16200000">
          <a:off x="-963690" y="2131099"/>
          <a:ext cx="2635181" cy="400614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معايير التخمين العقاري الشامل</a:t>
          </a:r>
          <a:endParaRPr lang="en-US" sz="2000" kern="1200" dirty="0"/>
        </a:p>
      </dsp:txBody>
      <dsp:txXfrm>
        <a:off x="-963690" y="2131099"/>
        <a:ext cx="2635181" cy="400614"/>
      </dsp:txXfrm>
    </dsp:sp>
    <dsp:sp modelId="{99C549D4-916E-44CA-A89F-C5658E74DA7F}">
      <dsp:nvSpPr>
        <dsp:cNvPr id="0" name=""/>
        <dsp:cNvSpPr/>
      </dsp:nvSpPr>
      <dsp:spPr>
        <a:xfrm>
          <a:off x="817011" y="2832"/>
          <a:ext cx="2417239" cy="400614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kern="1200" dirty="0" smtClean="0"/>
            <a:t>أساس معايير التخمين الشامل</a:t>
          </a:r>
          <a:endParaRPr lang="en-US" sz="1400" kern="1200" dirty="0"/>
        </a:p>
      </dsp:txBody>
      <dsp:txXfrm>
        <a:off x="817011" y="2832"/>
        <a:ext cx="2417239" cy="400614"/>
      </dsp:txXfrm>
    </dsp:sp>
    <dsp:sp modelId="{663EB16F-2993-4CE3-98B3-DA2055114897}">
      <dsp:nvSpPr>
        <dsp:cNvPr id="0" name=""/>
        <dsp:cNvSpPr/>
      </dsp:nvSpPr>
      <dsp:spPr>
        <a:xfrm>
          <a:off x="817011" y="503601"/>
          <a:ext cx="2417239" cy="400614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kern="1200" dirty="0" smtClean="0"/>
            <a:t>الأراضي والتحسينات</a:t>
          </a:r>
        </a:p>
      </dsp:txBody>
      <dsp:txXfrm>
        <a:off x="817011" y="503601"/>
        <a:ext cx="2417239" cy="400614"/>
      </dsp:txXfrm>
    </dsp:sp>
    <dsp:sp modelId="{87486509-6CF2-400B-9850-BDAC3EA9CA6C}">
      <dsp:nvSpPr>
        <dsp:cNvPr id="0" name=""/>
        <dsp:cNvSpPr/>
      </dsp:nvSpPr>
      <dsp:spPr>
        <a:xfrm>
          <a:off x="817011" y="1004369"/>
          <a:ext cx="2417239" cy="400614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kern="1200" dirty="0" smtClean="0"/>
            <a:t>التكلفة والسعر والقيمة والمنفعة وعوامل ومبادئ القيمة</a:t>
          </a:r>
          <a:endParaRPr lang="en-US" sz="1400" kern="1200" dirty="0"/>
        </a:p>
      </dsp:txBody>
      <dsp:txXfrm>
        <a:off x="817011" y="1004369"/>
        <a:ext cx="2417239" cy="400614"/>
      </dsp:txXfrm>
    </dsp:sp>
    <dsp:sp modelId="{8D240F19-DA23-4458-8508-7E46681F3914}">
      <dsp:nvSpPr>
        <dsp:cNvPr id="0" name=""/>
        <dsp:cNvSpPr/>
      </dsp:nvSpPr>
      <dsp:spPr>
        <a:xfrm>
          <a:off x="817011" y="1505138"/>
          <a:ext cx="2417239" cy="400614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kern="1200" dirty="0" smtClean="0"/>
            <a:t>أساس القيمة، واعلى وافضل استخدام</a:t>
          </a:r>
          <a:endParaRPr lang="en-US" sz="1400" kern="1200" dirty="0"/>
        </a:p>
      </dsp:txBody>
      <dsp:txXfrm>
        <a:off x="817011" y="1505138"/>
        <a:ext cx="2417239" cy="400614"/>
      </dsp:txXfrm>
    </dsp:sp>
    <dsp:sp modelId="{97B06E51-C224-444F-AAB4-5D821D9A8058}">
      <dsp:nvSpPr>
        <dsp:cNvPr id="0" name=""/>
        <dsp:cNvSpPr/>
      </dsp:nvSpPr>
      <dsp:spPr>
        <a:xfrm>
          <a:off x="3497054" y="1505138"/>
          <a:ext cx="1314017" cy="400614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kern="1200" dirty="0" smtClean="0"/>
            <a:t>القيمة السوقية، الايجار السوقي</a:t>
          </a:r>
          <a:endParaRPr lang="en-US" sz="1400" kern="1200" dirty="0"/>
        </a:p>
      </dsp:txBody>
      <dsp:txXfrm>
        <a:off x="3497054" y="1505138"/>
        <a:ext cx="1314017" cy="400614"/>
      </dsp:txXfrm>
    </dsp:sp>
    <dsp:sp modelId="{DFD2B0A9-58F7-4A34-8D25-181296029398}">
      <dsp:nvSpPr>
        <dsp:cNvPr id="0" name=""/>
        <dsp:cNvSpPr/>
      </dsp:nvSpPr>
      <dsp:spPr>
        <a:xfrm>
          <a:off x="817011" y="2256291"/>
          <a:ext cx="2417239" cy="400614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kern="1200" dirty="0" smtClean="0"/>
            <a:t>جمع البيانات</a:t>
          </a:r>
          <a:endParaRPr lang="en-US" sz="1400" kern="1200" dirty="0"/>
        </a:p>
      </dsp:txBody>
      <dsp:txXfrm>
        <a:off x="817011" y="2256291"/>
        <a:ext cx="2417239" cy="400614"/>
      </dsp:txXfrm>
    </dsp:sp>
    <dsp:sp modelId="{FA180070-70C2-40FC-A592-E3D90CDFB7E5}">
      <dsp:nvSpPr>
        <dsp:cNvPr id="0" name=""/>
        <dsp:cNvSpPr/>
      </dsp:nvSpPr>
      <dsp:spPr>
        <a:xfrm>
          <a:off x="3497054" y="2005907"/>
          <a:ext cx="1314017" cy="400614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kern="1200" dirty="0" smtClean="0"/>
            <a:t>بيانات السوق</a:t>
          </a:r>
          <a:endParaRPr lang="en-US" sz="1400" kern="1200" dirty="0"/>
        </a:p>
      </dsp:txBody>
      <dsp:txXfrm>
        <a:off x="3497054" y="2005907"/>
        <a:ext cx="1314017" cy="400614"/>
      </dsp:txXfrm>
    </dsp:sp>
    <dsp:sp modelId="{A855A213-D726-43AC-B1CC-A21696BCD657}">
      <dsp:nvSpPr>
        <dsp:cNvPr id="0" name=""/>
        <dsp:cNvSpPr/>
      </dsp:nvSpPr>
      <dsp:spPr>
        <a:xfrm>
          <a:off x="3497054" y="2506676"/>
          <a:ext cx="1314017" cy="400614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kern="1200" dirty="0" smtClean="0"/>
            <a:t>خصائص العقار</a:t>
          </a:r>
          <a:endParaRPr lang="en-US" sz="1400" kern="1200" dirty="0"/>
        </a:p>
      </dsp:txBody>
      <dsp:txXfrm>
        <a:off x="3497054" y="2506676"/>
        <a:ext cx="1314017" cy="400614"/>
      </dsp:txXfrm>
    </dsp:sp>
    <dsp:sp modelId="{9D6784C9-CFBA-49F4-BF5D-3C77692717EC}">
      <dsp:nvSpPr>
        <dsp:cNvPr id="0" name=""/>
        <dsp:cNvSpPr/>
      </dsp:nvSpPr>
      <dsp:spPr>
        <a:xfrm>
          <a:off x="817011" y="2757060"/>
          <a:ext cx="2417239" cy="400614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kern="1200" dirty="0" smtClean="0"/>
            <a:t>استكشاف السوق وتحليل البيانات</a:t>
          </a:r>
          <a:endParaRPr lang="en-US" sz="1400" kern="1200" dirty="0"/>
        </a:p>
      </dsp:txBody>
      <dsp:txXfrm>
        <a:off x="817011" y="2757060"/>
        <a:ext cx="2417239" cy="400614"/>
      </dsp:txXfrm>
    </dsp:sp>
    <dsp:sp modelId="{594E94A3-25CC-4CE3-8518-ABFC27B6C115}">
      <dsp:nvSpPr>
        <dsp:cNvPr id="0" name=""/>
        <dsp:cNvSpPr/>
      </dsp:nvSpPr>
      <dsp:spPr>
        <a:xfrm>
          <a:off x="817011" y="3257829"/>
          <a:ext cx="2417239" cy="400614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kern="1200" dirty="0" smtClean="0"/>
            <a:t>بناء نماذج التخمين الشامل</a:t>
          </a:r>
          <a:endParaRPr lang="en-US" sz="1400" kern="1200" dirty="0"/>
        </a:p>
      </dsp:txBody>
      <dsp:txXfrm>
        <a:off x="817011" y="3257829"/>
        <a:ext cx="2417239" cy="400614"/>
      </dsp:txXfrm>
    </dsp:sp>
    <dsp:sp modelId="{9647223F-AA42-4B5A-897C-EED43907890F}">
      <dsp:nvSpPr>
        <dsp:cNvPr id="0" name=""/>
        <dsp:cNvSpPr/>
      </dsp:nvSpPr>
      <dsp:spPr>
        <a:xfrm>
          <a:off x="3497054" y="3257829"/>
          <a:ext cx="1314017" cy="400614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kern="1200" dirty="0" smtClean="0"/>
            <a:t>مقارنة البيوعات، التكلفة، الدخل</a:t>
          </a:r>
          <a:endParaRPr lang="en-US" sz="1400" kern="1200" dirty="0"/>
        </a:p>
      </dsp:txBody>
      <dsp:txXfrm>
        <a:off x="3497054" y="3257829"/>
        <a:ext cx="1314017" cy="400614"/>
      </dsp:txXfrm>
    </dsp:sp>
    <dsp:sp modelId="{17DF97F7-AF91-4C14-A613-AE29D31D3947}">
      <dsp:nvSpPr>
        <dsp:cNvPr id="0" name=""/>
        <dsp:cNvSpPr/>
      </dsp:nvSpPr>
      <dsp:spPr>
        <a:xfrm>
          <a:off x="817011" y="3758597"/>
          <a:ext cx="2417239" cy="400614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kern="1200" dirty="0" smtClean="0"/>
            <a:t>التوثيق وضمان الجودة</a:t>
          </a:r>
          <a:endParaRPr lang="en-US" sz="1400" kern="1200" dirty="0"/>
        </a:p>
      </dsp:txBody>
      <dsp:txXfrm>
        <a:off x="817011" y="3758597"/>
        <a:ext cx="2417239" cy="400614"/>
      </dsp:txXfrm>
    </dsp:sp>
    <dsp:sp modelId="{0B01E293-DAFF-44A6-BD81-D5ACFCB39A9F}">
      <dsp:nvSpPr>
        <dsp:cNvPr id="0" name=""/>
        <dsp:cNvSpPr/>
      </dsp:nvSpPr>
      <dsp:spPr>
        <a:xfrm>
          <a:off x="817011" y="4259366"/>
          <a:ext cx="2379014" cy="400614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kern="1200" dirty="0" smtClean="0"/>
            <a:t>دراسات النسبة</a:t>
          </a:r>
          <a:endParaRPr lang="en-US" sz="1400" kern="1200" dirty="0"/>
        </a:p>
      </dsp:txBody>
      <dsp:txXfrm>
        <a:off x="817011" y="4259366"/>
        <a:ext cx="2379014" cy="40061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54C4FC-C363-4B07-8B0C-EFE2463ABAFE}">
      <dsp:nvSpPr>
        <dsp:cNvPr id="0" name=""/>
        <dsp:cNvSpPr/>
      </dsp:nvSpPr>
      <dsp:spPr>
        <a:xfrm>
          <a:off x="58821" y="549052"/>
          <a:ext cx="1574607" cy="15741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864351-3C04-4AF5-996B-C32DEDEBBFC4}">
      <dsp:nvSpPr>
        <dsp:cNvPr id="0" name=""/>
        <dsp:cNvSpPr/>
      </dsp:nvSpPr>
      <dsp:spPr>
        <a:xfrm>
          <a:off x="111153" y="601532"/>
          <a:ext cx="1468780" cy="1469164"/>
        </a:xfrm>
        <a:prstGeom prst="ellipse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الدراسات النسبية</a:t>
          </a:r>
          <a:endParaRPr lang="en-US" sz="2000" kern="1200" dirty="0"/>
        </a:p>
      </dsp:txBody>
      <dsp:txXfrm>
        <a:off x="321643" y="811452"/>
        <a:ext cx="1048962" cy="1049324"/>
      </dsp:txXfrm>
    </dsp:sp>
    <dsp:sp modelId="{886A5299-A028-43F7-B445-47F18A8216A4}">
      <dsp:nvSpPr>
        <dsp:cNvPr id="0" name=""/>
        <dsp:cNvSpPr/>
      </dsp:nvSpPr>
      <dsp:spPr>
        <a:xfrm>
          <a:off x="111153" y="2152179"/>
          <a:ext cx="1468780" cy="862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/>
            <a:t>معامل التشتت عن النسبة المتوسطة</a:t>
          </a:r>
          <a:endParaRPr lang="en-US" sz="1200" kern="1200" dirty="0"/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/>
            <a:t>الاتجاه المركزي  نحو الوسيط، المتوسط، المتوسط المرجح</a:t>
          </a:r>
          <a:endParaRPr lang="en-US" sz="1200" kern="1200" dirty="0"/>
        </a:p>
      </dsp:txBody>
      <dsp:txXfrm>
        <a:off x="111153" y="2152179"/>
        <a:ext cx="1468780" cy="862882"/>
      </dsp:txXfrm>
    </dsp:sp>
    <dsp:sp modelId="{7D559843-B875-4819-BEEE-17EC5167090A}">
      <dsp:nvSpPr>
        <dsp:cNvPr id="0" name=""/>
        <dsp:cNvSpPr/>
      </dsp:nvSpPr>
      <dsp:spPr>
        <a:xfrm rot="13500000">
          <a:off x="1685381" y="548875"/>
          <a:ext cx="1574202" cy="1574202"/>
        </a:xfrm>
        <a:prstGeom prst="teardrop">
          <a:avLst>
            <a:gd name="adj" fmla="val 1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99F93A-F80A-494B-8CB9-367F36495D5F}">
      <dsp:nvSpPr>
        <dsp:cNvPr id="0" name=""/>
        <dsp:cNvSpPr/>
      </dsp:nvSpPr>
      <dsp:spPr>
        <a:xfrm>
          <a:off x="1738092" y="601532"/>
          <a:ext cx="1468780" cy="1469164"/>
        </a:xfrm>
        <a:prstGeom prst="ellipse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بناء نماذج التخمين</a:t>
          </a:r>
          <a:endParaRPr lang="en-US" sz="2000" kern="1200" dirty="0"/>
        </a:p>
      </dsp:txBody>
      <dsp:txXfrm>
        <a:off x="1948582" y="811452"/>
        <a:ext cx="1048962" cy="1049324"/>
      </dsp:txXfrm>
    </dsp:sp>
    <dsp:sp modelId="{8FFBAF29-730E-476F-909F-D7A7FCC059B2}">
      <dsp:nvSpPr>
        <dsp:cNvPr id="0" name=""/>
        <dsp:cNvSpPr/>
      </dsp:nvSpPr>
      <dsp:spPr>
        <a:xfrm>
          <a:off x="1697451" y="2101381"/>
          <a:ext cx="1468780" cy="862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57150" lvl="1" indent="-57150" algn="r" defTabSz="4889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100" kern="1200" dirty="0" smtClean="0"/>
            <a:t> تحديد فترة التقييم</a:t>
          </a:r>
          <a:endParaRPr lang="en-US" sz="1100" kern="1200" dirty="0"/>
        </a:p>
        <a:p>
          <a:pPr marL="57150" lvl="1" indent="-57150" algn="r" defTabSz="4889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100" kern="1200" dirty="0" smtClean="0"/>
            <a:t> تشكيل مناطق القيمة</a:t>
          </a:r>
          <a:endParaRPr lang="en-US" sz="1100" kern="1200" dirty="0" smtClean="0"/>
        </a:p>
        <a:p>
          <a:pPr marL="57150" lvl="1" indent="-57150" algn="r" defTabSz="4889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100" kern="1200" dirty="0" smtClean="0"/>
            <a:t> تطوير النماذج والمعايرة</a:t>
          </a:r>
          <a:endParaRPr lang="en-US" sz="1100" kern="1200" dirty="0" smtClean="0"/>
        </a:p>
        <a:p>
          <a:pPr marL="57150" lvl="1" indent="-57150" algn="r" defTabSz="4889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100" kern="1200" dirty="0" smtClean="0"/>
            <a:t>تطبيق التقييم الشامل</a:t>
          </a:r>
          <a:endParaRPr lang="en-US" sz="1100" kern="1200" dirty="0" smtClean="0"/>
        </a:p>
        <a:p>
          <a:pPr marL="57150" lvl="1" indent="-57150" algn="r" defTabSz="4889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100" kern="1200" dirty="0" smtClean="0"/>
            <a:t> إعداد التقارير والتوثيق</a:t>
          </a:r>
          <a:endParaRPr lang="en-US" sz="1100" kern="1200" dirty="0" smtClean="0"/>
        </a:p>
        <a:p>
          <a:pPr marL="57150" lvl="1" indent="-57150" algn="r" defTabSz="4889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100" kern="1200" dirty="0" smtClean="0"/>
            <a:t>الإعلان عن النتائج</a:t>
          </a:r>
          <a:endParaRPr lang="en-US" sz="1100" kern="1200" dirty="0" smtClean="0"/>
        </a:p>
      </dsp:txBody>
      <dsp:txXfrm>
        <a:off x="1697451" y="2101381"/>
        <a:ext cx="1468780" cy="862882"/>
      </dsp:txXfrm>
    </dsp:sp>
    <dsp:sp modelId="{D17A319B-EF63-4391-9C19-6F135A9A1F6A}">
      <dsp:nvSpPr>
        <dsp:cNvPr id="0" name=""/>
        <dsp:cNvSpPr/>
      </dsp:nvSpPr>
      <dsp:spPr>
        <a:xfrm rot="13500000">
          <a:off x="3311157" y="548875"/>
          <a:ext cx="1574202" cy="1574202"/>
        </a:xfrm>
        <a:prstGeom prst="teardrop">
          <a:avLst>
            <a:gd name="adj" fmla="val 1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FD7977-D68F-49DB-9E47-DD3782C3AED2}">
      <dsp:nvSpPr>
        <dsp:cNvPr id="0" name=""/>
        <dsp:cNvSpPr/>
      </dsp:nvSpPr>
      <dsp:spPr>
        <a:xfrm>
          <a:off x="3365031" y="601532"/>
          <a:ext cx="1468780" cy="1469164"/>
        </a:xfrm>
        <a:prstGeom prst="ellipse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اختيار أسلوب التخمين</a:t>
          </a:r>
          <a:endParaRPr lang="en-US" sz="2000" kern="1200" dirty="0"/>
        </a:p>
      </dsp:txBody>
      <dsp:txXfrm>
        <a:off x="3574359" y="811452"/>
        <a:ext cx="1048962" cy="1049324"/>
      </dsp:txXfrm>
    </dsp:sp>
    <dsp:sp modelId="{A24C0B95-73D4-4376-84BC-1D0D0D1FEA30}">
      <dsp:nvSpPr>
        <dsp:cNvPr id="0" name=""/>
        <dsp:cNvSpPr/>
      </dsp:nvSpPr>
      <dsp:spPr>
        <a:xfrm>
          <a:off x="3365031" y="2152179"/>
          <a:ext cx="1468780" cy="862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/>
            <a:t>مقارنة البيوعات</a:t>
          </a:r>
          <a:endParaRPr lang="en-US" sz="1200" kern="1200" dirty="0"/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/>
            <a:t>التكلفة</a:t>
          </a:r>
          <a:endParaRPr lang="en-US" sz="1200" kern="1200" dirty="0"/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/>
            <a:t>الدخل</a:t>
          </a:r>
          <a:endParaRPr lang="en-US" sz="1200" kern="1200" dirty="0"/>
        </a:p>
      </dsp:txBody>
      <dsp:txXfrm>
        <a:off x="3365031" y="2152179"/>
        <a:ext cx="1468780" cy="862882"/>
      </dsp:txXfrm>
    </dsp:sp>
    <dsp:sp modelId="{B844754F-2D97-426B-AB06-9B7625D126B2}">
      <dsp:nvSpPr>
        <dsp:cNvPr id="0" name=""/>
        <dsp:cNvSpPr/>
      </dsp:nvSpPr>
      <dsp:spPr>
        <a:xfrm rot="13500000">
          <a:off x="4938097" y="548875"/>
          <a:ext cx="1574202" cy="1574202"/>
        </a:xfrm>
        <a:prstGeom prst="teardrop">
          <a:avLst>
            <a:gd name="adj" fmla="val 1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8C83AA-9291-4322-889A-3A43980CC5FA}">
      <dsp:nvSpPr>
        <dsp:cNvPr id="0" name=""/>
        <dsp:cNvSpPr/>
      </dsp:nvSpPr>
      <dsp:spPr>
        <a:xfrm>
          <a:off x="4990807" y="601532"/>
          <a:ext cx="1468780" cy="1469164"/>
        </a:xfrm>
        <a:prstGeom prst="ellipse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توزيع البيانات واتجاه الأسعار</a:t>
          </a:r>
          <a:endParaRPr lang="en-US" sz="2000" kern="1200" dirty="0"/>
        </a:p>
      </dsp:txBody>
      <dsp:txXfrm>
        <a:off x="5201298" y="811452"/>
        <a:ext cx="1048962" cy="1049324"/>
      </dsp:txXfrm>
    </dsp:sp>
    <dsp:sp modelId="{BA8748D7-E8B7-4127-BE58-563717724DD2}">
      <dsp:nvSpPr>
        <dsp:cNvPr id="0" name=""/>
        <dsp:cNvSpPr/>
      </dsp:nvSpPr>
      <dsp:spPr>
        <a:xfrm>
          <a:off x="4990807" y="2152179"/>
          <a:ext cx="1468780" cy="862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/>
            <a:t>تحليل المتغيرات</a:t>
          </a:r>
          <a:endParaRPr lang="en-US" sz="1200" kern="1200" dirty="0"/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/>
            <a:t>فحص كفاية العينة وتمثيلها</a:t>
          </a:r>
          <a:endParaRPr lang="en-US" sz="1200" kern="1200" dirty="0" smtClean="0"/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/>
            <a:t>القيم المتطرفة</a:t>
          </a:r>
          <a:endParaRPr lang="en-US" sz="1200" kern="1200" dirty="0" smtClean="0"/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/>
            <a:t>تحليل  الارتباطات</a:t>
          </a:r>
          <a:endParaRPr lang="en-US" sz="1200" kern="1200" dirty="0" smtClean="0"/>
        </a:p>
      </dsp:txBody>
      <dsp:txXfrm>
        <a:off x="4990807" y="2152179"/>
        <a:ext cx="1468780" cy="862882"/>
      </dsp:txXfrm>
    </dsp:sp>
    <dsp:sp modelId="{409659EB-F8E9-435A-91C8-FEA7FCA19BB5}">
      <dsp:nvSpPr>
        <dsp:cNvPr id="0" name=""/>
        <dsp:cNvSpPr/>
      </dsp:nvSpPr>
      <dsp:spPr>
        <a:xfrm rot="13500000">
          <a:off x="6565036" y="548875"/>
          <a:ext cx="1574202" cy="1574202"/>
        </a:xfrm>
        <a:prstGeom prst="teardrop">
          <a:avLst>
            <a:gd name="adj" fmla="val 1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C79CC3-EA17-4B62-B63C-CF36C3FCBEC2}">
      <dsp:nvSpPr>
        <dsp:cNvPr id="0" name=""/>
        <dsp:cNvSpPr/>
      </dsp:nvSpPr>
      <dsp:spPr>
        <a:xfrm>
          <a:off x="6617747" y="601532"/>
          <a:ext cx="1468780" cy="1469164"/>
        </a:xfrm>
        <a:prstGeom prst="ellipse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تحليل البيانات الاستكشافية</a:t>
          </a:r>
          <a:endParaRPr lang="en-US" sz="2000" kern="1200" dirty="0"/>
        </a:p>
      </dsp:txBody>
      <dsp:txXfrm>
        <a:off x="6828237" y="811452"/>
        <a:ext cx="1048962" cy="1049324"/>
      </dsp:txXfrm>
    </dsp:sp>
    <dsp:sp modelId="{A2B146D3-7CD8-4391-96B8-B450CF14B31A}">
      <dsp:nvSpPr>
        <dsp:cNvPr id="0" name=""/>
        <dsp:cNvSpPr/>
      </dsp:nvSpPr>
      <dsp:spPr>
        <a:xfrm>
          <a:off x="6617747" y="2152179"/>
          <a:ext cx="1468780" cy="862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/>
            <a:t>التقسيم بحسب الاستخدام</a:t>
          </a:r>
          <a:endParaRPr lang="en-US" sz="1200" kern="1200" dirty="0"/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/>
            <a:t>معالجة وتنظيف بيانات السوق وضبط جودة جمع البيانات</a:t>
          </a:r>
          <a:endParaRPr lang="en-US" sz="1200" kern="1200" dirty="0" smtClean="0"/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/>
            <a:t>تحليل الاستخدام الأعلى والأفضل</a:t>
          </a:r>
          <a:endParaRPr lang="en-US" sz="1200" kern="1200" dirty="0" smtClean="0"/>
        </a:p>
      </dsp:txBody>
      <dsp:txXfrm>
        <a:off x="6617747" y="2152179"/>
        <a:ext cx="1468780" cy="862882"/>
      </dsp:txXfrm>
    </dsp:sp>
    <dsp:sp modelId="{F2113F38-6A4A-4D8D-8BC5-52D113EAD5FF}">
      <dsp:nvSpPr>
        <dsp:cNvPr id="0" name=""/>
        <dsp:cNvSpPr/>
      </dsp:nvSpPr>
      <dsp:spPr>
        <a:xfrm rot="13500000">
          <a:off x="8190812" y="548875"/>
          <a:ext cx="1574202" cy="1574202"/>
        </a:xfrm>
        <a:prstGeom prst="teardrop">
          <a:avLst>
            <a:gd name="adj" fmla="val 1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29D5CD-12C2-44FE-955E-F000BFFD5A58}">
      <dsp:nvSpPr>
        <dsp:cNvPr id="0" name=""/>
        <dsp:cNvSpPr/>
      </dsp:nvSpPr>
      <dsp:spPr>
        <a:xfrm>
          <a:off x="8244686" y="601532"/>
          <a:ext cx="1468780" cy="1469164"/>
        </a:xfrm>
        <a:prstGeom prst="ellipse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خصائص العقارات الاساسية</a:t>
          </a:r>
          <a:endParaRPr lang="en-US" sz="2000" kern="1200" dirty="0"/>
        </a:p>
      </dsp:txBody>
      <dsp:txXfrm>
        <a:off x="8454013" y="811452"/>
        <a:ext cx="1048962" cy="1049324"/>
      </dsp:txXfrm>
    </dsp:sp>
    <dsp:sp modelId="{75572BBA-D9D5-4D80-862E-224F05BEA7CF}">
      <dsp:nvSpPr>
        <dsp:cNvPr id="0" name=""/>
        <dsp:cNvSpPr/>
      </dsp:nvSpPr>
      <dsp:spPr>
        <a:xfrm>
          <a:off x="8244686" y="2152179"/>
          <a:ext cx="1468780" cy="862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/>
            <a:t>الاستخدام</a:t>
          </a:r>
          <a:endParaRPr lang="en-US" sz="1200" kern="1200" dirty="0"/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/>
            <a:t>الموقع (يجب تحديده جغرافياً) </a:t>
          </a:r>
          <a:endParaRPr lang="en-US" sz="1200" kern="1200" dirty="0" smtClean="0"/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/>
            <a:t>المساحة</a:t>
          </a:r>
          <a:endParaRPr lang="en-US" sz="1200" kern="1200" dirty="0" smtClean="0"/>
        </a:p>
      </dsp:txBody>
      <dsp:txXfrm>
        <a:off x="8244686" y="2152179"/>
        <a:ext cx="1468780" cy="862882"/>
      </dsp:txXfrm>
    </dsp:sp>
    <dsp:sp modelId="{3EFF5CC2-22A5-4D01-B39C-1E29DF6ADF84}">
      <dsp:nvSpPr>
        <dsp:cNvPr id="0" name=""/>
        <dsp:cNvSpPr/>
      </dsp:nvSpPr>
      <dsp:spPr>
        <a:xfrm rot="13500000">
          <a:off x="9817751" y="548875"/>
          <a:ext cx="1574202" cy="1574202"/>
        </a:xfrm>
        <a:prstGeom prst="teardrop">
          <a:avLst>
            <a:gd name="adj" fmla="val 1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C1A056-100B-42BB-84B9-EAC5D1C6FFF4}">
      <dsp:nvSpPr>
        <dsp:cNvPr id="0" name=""/>
        <dsp:cNvSpPr/>
      </dsp:nvSpPr>
      <dsp:spPr>
        <a:xfrm>
          <a:off x="9870462" y="601532"/>
          <a:ext cx="1468780" cy="1469164"/>
        </a:xfrm>
        <a:prstGeom prst="ellipse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جمع بيانات السوق</a:t>
          </a:r>
          <a:endParaRPr lang="en-US" sz="2000" kern="1200" dirty="0"/>
        </a:p>
      </dsp:txBody>
      <dsp:txXfrm>
        <a:off x="10080952" y="811452"/>
        <a:ext cx="1048962" cy="1049324"/>
      </dsp:txXfrm>
    </dsp:sp>
    <dsp:sp modelId="{9C5D19E3-ECD0-4632-BFC5-EF1DA0727297}">
      <dsp:nvSpPr>
        <dsp:cNvPr id="0" name=""/>
        <dsp:cNvSpPr/>
      </dsp:nvSpPr>
      <dsp:spPr>
        <a:xfrm>
          <a:off x="9870462" y="2152179"/>
          <a:ext cx="1468780" cy="862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/>
            <a:t>بيانات البيع</a:t>
          </a:r>
          <a:endParaRPr lang="en-US" sz="1200" kern="1200" dirty="0"/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/>
            <a:t>بيانات الايجار</a:t>
          </a:r>
          <a:endParaRPr lang="en-US" sz="1200" kern="1200" dirty="0"/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/>
            <a:t>بيانات التكلفة</a:t>
          </a:r>
          <a:endParaRPr lang="en-US" sz="1200" kern="1200" dirty="0"/>
        </a:p>
      </dsp:txBody>
      <dsp:txXfrm>
        <a:off x="9870462" y="2152179"/>
        <a:ext cx="1468780" cy="86288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84BB38-685C-43C9-B06D-77DF73BEBCBB}">
      <dsp:nvSpPr>
        <dsp:cNvPr id="0" name=""/>
        <dsp:cNvSpPr/>
      </dsp:nvSpPr>
      <dsp:spPr>
        <a:xfrm>
          <a:off x="9655446" y="7503"/>
          <a:ext cx="2116211" cy="3168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solidFill>
                <a:schemeClr val="tx1"/>
              </a:solidFill>
              <a:cs typeface="+mj-cs"/>
            </a:rPr>
            <a:t>1- مقدمة</a:t>
          </a:r>
          <a:endParaRPr lang="en-US" sz="1400" b="1" kern="1200" dirty="0">
            <a:solidFill>
              <a:schemeClr val="tx1"/>
            </a:solidFill>
            <a:cs typeface="+mj-cs"/>
          </a:endParaRPr>
        </a:p>
      </dsp:txBody>
      <dsp:txXfrm>
        <a:off x="9655446" y="7503"/>
        <a:ext cx="2116211" cy="316800"/>
      </dsp:txXfrm>
    </dsp:sp>
    <dsp:sp modelId="{C5E73544-2C7C-4B50-863D-52C2E84C12D1}">
      <dsp:nvSpPr>
        <dsp:cNvPr id="0" name=""/>
        <dsp:cNvSpPr/>
      </dsp:nvSpPr>
      <dsp:spPr>
        <a:xfrm>
          <a:off x="9655446" y="324303"/>
          <a:ext cx="2116211" cy="2175573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>
              <a:cs typeface="+mj-cs"/>
            </a:rPr>
            <a:t>نطاق التخمين</a:t>
          </a:r>
          <a:endParaRPr lang="en-US" sz="1200" kern="1200" dirty="0">
            <a:cs typeface="+mj-cs"/>
          </a:endParaRP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>
              <a:cs typeface="+mj-cs"/>
            </a:rPr>
            <a:t>بمفهوم التخمين الشامل</a:t>
          </a:r>
          <a:endParaRPr lang="en-US" sz="1200" kern="1200" dirty="0">
            <a:cs typeface="+mj-cs"/>
          </a:endParaRP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>
              <a:cs typeface="+mj-cs"/>
            </a:rPr>
            <a:t>أنواع العقارات التي تم تخمينها</a:t>
          </a:r>
          <a:endParaRPr lang="en-US" sz="1200" kern="1200" dirty="0">
            <a:cs typeface="+mj-cs"/>
          </a:endParaRP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>
              <a:cs typeface="+mj-cs"/>
            </a:rPr>
            <a:t>الموارد</a:t>
          </a:r>
          <a:endParaRPr lang="en-US" sz="1200" kern="1200" dirty="0">
            <a:cs typeface="+mj-cs"/>
          </a:endParaRP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>
              <a:cs typeface="+mj-cs"/>
            </a:rPr>
            <a:t>البيانات الأولية</a:t>
          </a:r>
          <a:endParaRPr lang="en-US" sz="1200" kern="1200" dirty="0">
            <a:cs typeface="+mj-cs"/>
          </a:endParaRP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>
              <a:cs typeface="+mj-cs"/>
            </a:rPr>
            <a:t>الافتراضات العامة والشروط المقيدة</a:t>
          </a:r>
          <a:endParaRPr lang="en-US" sz="1200" kern="1200" dirty="0">
            <a:cs typeface="+mj-cs"/>
          </a:endParaRP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>
              <a:cs typeface="+mj-cs"/>
            </a:rPr>
            <a:t>أساس القيمة وتحليل أعلى وأفضل استخدام </a:t>
          </a:r>
          <a:endParaRPr lang="en-US" sz="1200" kern="1200" dirty="0">
            <a:cs typeface="+mj-cs"/>
          </a:endParaRP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>
              <a:cs typeface="+mj-cs"/>
            </a:rPr>
            <a:t>تاريخ التخمين وتاريخ التقرير</a:t>
          </a:r>
          <a:endParaRPr lang="en-US" sz="1200" kern="1200" dirty="0">
            <a:cs typeface="+mj-cs"/>
          </a:endParaRPr>
        </a:p>
      </dsp:txBody>
      <dsp:txXfrm>
        <a:off x="9655446" y="324303"/>
        <a:ext cx="2116211" cy="2175573"/>
      </dsp:txXfrm>
    </dsp:sp>
    <dsp:sp modelId="{59086BE7-76D2-4BC6-B775-103838D64EA6}">
      <dsp:nvSpPr>
        <dsp:cNvPr id="0" name=""/>
        <dsp:cNvSpPr/>
      </dsp:nvSpPr>
      <dsp:spPr>
        <a:xfrm>
          <a:off x="7242965" y="7503"/>
          <a:ext cx="2116211" cy="3168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solidFill>
                <a:schemeClr val="tx1"/>
              </a:solidFill>
              <a:cs typeface="+mj-cs"/>
            </a:rPr>
            <a:t>2- جمع البيانات</a:t>
          </a:r>
          <a:endParaRPr lang="en-US" sz="1400" b="1" kern="1200" dirty="0">
            <a:solidFill>
              <a:schemeClr val="tx1"/>
            </a:solidFill>
            <a:cs typeface="+mj-cs"/>
          </a:endParaRPr>
        </a:p>
      </dsp:txBody>
      <dsp:txXfrm>
        <a:off x="7242965" y="7503"/>
        <a:ext cx="2116211" cy="316800"/>
      </dsp:txXfrm>
    </dsp:sp>
    <dsp:sp modelId="{9E2A8EEC-D67C-48CB-B1AD-378843F6BE70}">
      <dsp:nvSpPr>
        <dsp:cNvPr id="0" name=""/>
        <dsp:cNvSpPr/>
      </dsp:nvSpPr>
      <dsp:spPr>
        <a:xfrm>
          <a:off x="7242965" y="324303"/>
          <a:ext cx="2116211" cy="2175573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>
              <a:cs typeface="+mj-cs"/>
            </a:rPr>
            <a:t>نظرة عامة</a:t>
          </a:r>
          <a:endParaRPr lang="en-US" sz="1200" kern="1200" dirty="0">
            <a:cs typeface="+mj-cs"/>
          </a:endParaRP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>
              <a:cs typeface="+mj-cs"/>
            </a:rPr>
            <a:t>بيانات السوق</a:t>
          </a:r>
          <a:endParaRPr lang="en-US" sz="1200" kern="1200" dirty="0">
            <a:cs typeface="+mj-cs"/>
          </a:endParaRP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>
              <a:cs typeface="+mj-cs"/>
            </a:rPr>
            <a:t>مؤشرات القيمة</a:t>
          </a:r>
          <a:endParaRPr lang="en-US" sz="1200" kern="1200" dirty="0">
            <a:cs typeface="+mj-cs"/>
          </a:endParaRP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>
              <a:cs typeface="+mj-cs"/>
            </a:rPr>
            <a:t>خصائص العقار</a:t>
          </a:r>
          <a:endParaRPr lang="en-US" sz="1200" kern="1200" dirty="0">
            <a:cs typeface="+mj-cs"/>
          </a:endParaRP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>
              <a:cs typeface="+mj-cs"/>
            </a:rPr>
            <a:t>ضبط جودة البيانات</a:t>
          </a:r>
          <a:endParaRPr lang="en-US" sz="1200" kern="1200" dirty="0">
            <a:cs typeface="+mj-cs"/>
          </a:endParaRPr>
        </a:p>
      </dsp:txBody>
      <dsp:txXfrm>
        <a:off x="7242965" y="324303"/>
        <a:ext cx="2116211" cy="2175573"/>
      </dsp:txXfrm>
    </dsp:sp>
    <dsp:sp modelId="{A0E93C71-B42D-46C1-A417-FB2654444300}">
      <dsp:nvSpPr>
        <dsp:cNvPr id="0" name=""/>
        <dsp:cNvSpPr/>
      </dsp:nvSpPr>
      <dsp:spPr>
        <a:xfrm>
          <a:off x="4830483" y="7503"/>
          <a:ext cx="2116211" cy="3168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solidFill>
                <a:schemeClr val="tx1"/>
              </a:solidFill>
              <a:cs typeface="+mj-cs"/>
            </a:rPr>
            <a:t>3- تحليل البيانات الاستكشافية</a:t>
          </a:r>
          <a:endParaRPr lang="en-US" sz="1400" b="1" kern="1200" dirty="0">
            <a:solidFill>
              <a:schemeClr val="tx1"/>
            </a:solidFill>
            <a:cs typeface="+mj-cs"/>
          </a:endParaRPr>
        </a:p>
      </dsp:txBody>
      <dsp:txXfrm>
        <a:off x="4830483" y="7503"/>
        <a:ext cx="2116211" cy="316800"/>
      </dsp:txXfrm>
    </dsp:sp>
    <dsp:sp modelId="{1D6B5DE3-9864-437F-851C-92609F88D7C8}">
      <dsp:nvSpPr>
        <dsp:cNvPr id="0" name=""/>
        <dsp:cNvSpPr/>
      </dsp:nvSpPr>
      <dsp:spPr>
        <a:xfrm>
          <a:off x="4830483" y="324303"/>
          <a:ext cx="2116211" cy="2175573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>
              <a:cs typeface="+mj-cs"/>
            </a:rPr>
            <a:t>آفاق الاقتصاد الكلي</a:t>
          </a:r>
          <a:endParaRPr lang="en-US" sz="1200" kern="1200" dirty="0">
            <a:cs typeface="+mj-cs"/>
          </a:endParaRP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>
              <a:cs typeface="+mj-cs"/>
            </a:rPr>
            <a:t>نظرة عامة على سوق العقارات </a:t>
          </a:r>
          <a:endParaRPr lang="en-US" sz="1200" kern="1200" dirty="0">
            <a:cs typeface="+mj-cs"/>
          </a:endParaRP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>
              <a:cs typeface="+mj-cs"/>
            </a:rPr>
            <a:t>التقسيم الطبقي في سياق التخمين الشامل</a:t>
          </a:r>
          <a:endParaRPr lang="en-US" sz="1200" kern="1200" dirty="0">
            <a:cs typeface="+mj-cs"/>
          </a:endParaRP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>
              <a:cs typeface="+mj-cs"/>
            </a:rPr>
            <a:t>معالجة البيانات وتنظيفها</a:t>
          </a:r>
          <a:endParaRPr lang="en-US" sz="1200" kern="1200" dirty="0">
            <a:cs typeface="+mj-cs"/>
          </a:endParaRP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>
              <a:cs typeface="+mj-cs"/>
            </a:rPr>
            <a:t>توزيع البيانات واتجاهات الأسعار</a:t>
          </a:r>
          <a:endParaRPr lang="en-US" sz="1200" kern="1200" dirty="0">
            <a:cs typeface="+mj-cs"/>
          </a:endParaRP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>
              <a:cs typeface="+mj-cs"/>
            </a:rPr>
            <a:t>كفاية العينة وتمثيلها</a:t>
          </a:r>
          <a:endParaRPr lang="en-US" sz="1200" kern="1200" dirty="0">
            <a:cs typeface="+mj-cs"/>
          </a:endParaRP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>
              <a:cs typeface="+mj-cs"/>
            </a:rPr>
            <a:t>تحليل الحالات القصوى أو غير النمطية (القيم المتطرفة)</a:t>
          </a:r>
          <a:endParaRPr lang="en-US" sz="1200" kern="1200" dirty="0">
            <a:cs typeface="+mj-cs"/>
          </a:endParaRP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>
              <a:cs typeface="+mj-cs"/>
            </a:rPr>
            <a:t>اختيار طرق التخمين</a:t>
          </a:r>
          <a:endParaRPr lang="en-US" sz="1200" kern="1200" dirty="0">
            <a:cs typeface="+mj-cs"/>
          </a:endParaRPr>
        </a:p>
      </dsp:txBody>
      <dsp:txXfrm>
        <a:off x="4830483" y="324303"/>
        <a:ext cx="2116211" cy="2175573"/>
      </dsp:txXfrm>
    </dsp:sp>
    <dsp:sp modelId="{F88FE602-7650-4A07-90B6-AEC9E45A5D47}">
      <dsp:nvSpPr>
        <dsp:cNvPr id="0" name=""/>
        <dsp:cNvSpPr/>
      </dsp:nvSpPr>
      <dsp:spPr>
        <a:xfrm>
          <a:off x="2418002" y="7503"/>
          <a:ext cx="2116211" cy="3168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solidFill>
                <a:schemeClr val="tx1"/>
              </a:solidFill>
              <a:cs typeface="+mj-cs"/>
            </a:rPr>
            <a:t>4- نماذج التخمين</a:t>
          </a:r>
          <a:endParaRPr lang="en-US" sz="1400" b="1" kern="1200" dirty="0">
            <a:solidFill>
              <a:schemeClr val="tx1"/>
            </a:solidFill>
            <a:cs typeface="+mj-cs"/>
          </a:endParaRPr>
        </a:p>
      </dsp:txBody>
      <dsp:txXfrm>
        <a:off x="2418002" y="7503"/>
        <a:ext cx="2116211" cy="316800"/>
      </dsp:txXfrm>
    </dsp:sp>
    <dsp:sp modelId="{26F9939F-1BBB-493D-8E43-172232ACDEE7}">
      <dsp:nvSpPr>
        <dsp:cNvPr id="0" name=""/>
        <dsp:cNvSpPr/>
      </dsp:nvSpPr>
      <dsp:spPr>
        <a:xfrm>
          <a:off x="2418002" y="324303"/>
          <a:ext cx="2116211" cy="2175573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>
              <a:cs typeface="+mj-cs"/>
            </a:rPr>
            <a:t>نظرة عامة</a:t>
          </a:r>
          <a:endParaRPr lang="en-US" sz="1200" kern="1200" dirty="0">
            <a:cs typeface="+mj-cs"/>
          </a:endParaRP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>
              <a:cs typeface="+mj-cs"/>
            </a:rPr>
            <a:t>تحديد فترة التخمين وتاريخ التخمين والتعديلات الزمنية</a:t>
          </a:r>
          <a:endParaRPr lang="en-US" sz="1200" kern="1200" dirty="0">
            <a:cs typeface="+mj-cs"/>
          </a:endParaRP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>
              <a:cs typeface="+mj-cs"/>
            </a:rPr>
            <a:t>تشكيل مناطق القيمة</a:t>
          </a:r>
          <a:endParaRPr lang="en-US" sz="1200" kern="1200" dirty="0">
            <a:cs typeface="+mj-cs"/>
          </a:endParaRP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>
              <a:cs typeface="+mj-cs"/>
            </a:rPr>
            <a:t>تطوير النموذج </a:t>
          </a:r>
          <a:endParaRPr lang="en-US" sz="1200" kern="1200" dirty="0">
            <a:cs typeface="+mj-cs"/>
          </a:endParaRP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smtClean="0">
              <a:cs typeface="+mj-cs"/>
            </a:rPr>
            <a:t>قيم المنطقة والتعديلات للنظر في خصوصيات كل عقار </a:t>
          </a:r>
          <a:endParaRPr lang="en-US" sz="1200" kern="1200">
            <a:cs typeface="+mj-cs"/>
          </a:endParaRP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smtClean="0">
              <a:cs typeface="+mj-cs"/>
            </a:rPr>
            <a:t>تخمين الخبراء (حلول العقارات غير النمطية) </a:t>
          </a:r>
          <a:endParaRPr lang="en-US" sz="1200" kern="1200">
            <a:cs typeface="+mj-cs"/>
          </a:endParaRP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>
              <a:cs typeface="+mj-cs"/>
            </a:rPr>
            <a:t>تخمين أنواع مخصصة من العقارات </a:t>
          </a:r>
          <a:endParaRPr lang="en-US" sz="1200" kern="1200" dirty="0">
            <a:cs typeface="+mj-cs"/>
          </a:endParaRP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>
              <a:cs typeface="+mj-cs"/>
            </a:rPr>
            <a:t>ملخص نتائج التخمين</a:t>
          </a:r>
          <a:endParaRPr lang="en-US" sz="1200" kern="1200" dirty="0">
            <a:cs typeface="+mj-cs"/>
          </a:endParaRPr>
        </a:p>
      </dsp:txBody>
      <dsp:txXfrm>
        <a:off x="2418002" y="324303"/>
        <a:ext cx="2116211" cy="2175573"/>
      </dsp:txXfrm>
    </dsp:sp>
    <dsp:sp modelId="{058CAE02-A3E7-445C-8680-267A39B6C61B}">
      <dsp:nvSpPr>
        <dsp:cNvPr id="0" name=""/>
        <dsp:cNvSpPr/>
      </dsp:nvSpPr>
      <dsp:spPr>
        <a:xfrm>
          <a:off x="5520" y="7503"/>
          <a:ext cx="2116211" cy="3168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solidFill>
                <a:schemeClr val="tx1"/>
              </a:solidFill>
              <a:cs typeface="+mj-cs"/>
            </a:rPr>
            <a:t>5- ضمان الجودة والاختبار</a:t>
          </a:r>
          <a:endParaRPr lang="en-US" sz="1400" b="1" kern="1200" dirty="0">
            <a:solidFill>
              <a:schemeClr val="tx1"/>
            </a:solidFill>
            <a:cs typeface="+mj-cs"/>
          </a:endParaRPr>
        </a:p>
      </dsp:txBody>
      <dsp:txXfrm>
        <a:off x="5520" y="7503"/>
        <a:ext cx="2116211" cy="316800"/>
      </dsp:txXfrm>
    </dsp:sp>
    <dsp:sp modelId="{E7049F2A-9E96-4BB7-BE0B-7876293EAA3E}">
      <dsp:nvSpPr>
        <dsp:cNvPr id="0" name=""/>
        <dsp:cNvSpPr/>
      </dsp:nvSpPr>
      <dsp:spPr>
        <a:xfrm>
          <a:off x="5520" y="324303"/>
          <a:ext cx="2116211" cy="2175573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smtClean="0">
              <a:cs typeface="+mj-cs"/>
            </a:rPr>
            <a:t>ملخص دراسات النسب</a:t>
          </a:r>
          <a:endParaRPr lang="en-US" sz="1200" kern="1200">
            <a:cs typeface="+mj-cs"/>
          </a:endParaRP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200" kern="1200" dirty="0" smtClean="0">
              <a:cs typeface="+mj-cs"/>
            </a:rPr>
            <a:t>ملخص حول الاختبار</a:t>
          </a:r>
          <a:endParaRPr lang="en-US" sz="1200" kern="1200" dirty="0">
            <a:cs typeface="+mj-cs"/>
          </a:endParaRPr>
        </a:p>
      </dsp:txBody>
      <dsp:txXfrm>
        <a:off x="5520" y="324303"/>
        <a:ext cx="2116211" cy="21755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1508F-D1F7-425E-8B22-2EE081866227}" type="datetimeFigureOut">
              <a:rPr lang="en-US" smtClean="0"/>
              <a:t>13/12/2024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D66AB-428A-4675-A1AB-B0747FBAA6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318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CD43E-C4CA-818E-CFD2-E2DF841091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FBC4C8-813A-C1F0-F194-D83B91EBC6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393A0-0DEF-94DA-0518-D1876768C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D00C0-B4AC-97A1-E19D-6A1DE7DA3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E70A37-3254-564E-FFF6-797A94ACC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075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FA874-CF1E-6157-1030-37C1A09D6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5FC3B-3D50-9EBD-26FE-CA06C39CB8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055D2-11D1-923F-FE6C-76BBAF0E9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0AABB-40E2-1217-44FD-BEC66E14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EAEA0-4822-95BA-1315-8A918E8C1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745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B812-019F-CA49-E977-25E52AC45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61CEB8-53D7-A575-3573-30C2531045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C8D3EE-8589-FF5C-1FD7-DB13E0B3D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3556D7-BE6C-6089-5EA5-788797AFD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BCEE5-3E28-7D95-490F-D150651C7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412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7622C-E466-4C22-F282-5CFABDC97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4139-2D40-36D0-0F12-5A70B7FC96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4D526E-E34E-8BE8-D33B-E68AEEDA76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388926-003C-7B49-4268-9A874D830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D3F68C-3CDC-3CBD-20A5-CDC1856D5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B59A65-FAD6-FCFF-EB55-60090EFAF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293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A2DA1-2487-E7BB-51A1-AE014A3B1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173560-0C8F-699F-0FD5-DA73206AED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0F845A-9D3A-AE41-FF71-9AFBB39509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7CB3E7-9B2D-A7C1-869E-4E937DA3B6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397A0E-0B2C-988B-6A4F-737406CA20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F2D9BC-4217-192B-9B71-565AF79D5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99CF15-76EA-A316-92EF-1D798DA1E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28B746-CCFD-1F29-FBEF-144A25CFF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4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168E8-C320-4DDE-3DA9-A893EC334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C81C7F-6AD7-C965-FE30-B0140E5E0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3FFCF9-4FBD-F0D4-94E4-8765CA70E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5383D-EB11-9E3C-06C5-9FE725553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886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33355D-6592-F533-7F82-F5EA0CD84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7ED0CA-81B1-1E0E-7C5F-C7B9C97B7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4E02D-85AB-6D1D-A9B6-C9A2ED30E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814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3B1B7-783F-B8C2-AEE4-EED683DCE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4F650-AA70-6C89-6D2C-A6387BFA5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982C79-6185-9D9E-DC8C-4001B0BCD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892B6C-4895-1D28-19E4-BE9AF824E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1F2DA3-D9A3-A01B-F4C0-8DB52AA0A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434C65-C363-E309-3A4A-8D6C56318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563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B602F-7558-E9E4-173A-494CDEB8A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8498A2-A237-9D8B-88EF-B8F61169F7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91E5F1-47FE-575D-0B37-98AF8304BF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100249-A47B-331E-E9A4-71D907E3A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54CA2C-47E5-723C-3533-E1A0C4089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9CFA9F-B19B-175D-5D50-79AC821AA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964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6567C-428C-1954-5DA7-B6B6C35EC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E0A7D0-B345-C9E6-1D7B-52553E0A14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CA993D-B392-22F8-6450-9F1255599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6D2A7-6356-3EBA-2F3D-B32892326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1686C-566C-E9D9-6ED3-68C0978A5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21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748F6A-1A43-7083-53B9-D597F6B7DB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1431A1-5CFE-C10E-1278-2C313EEB0B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B527CE-10FE-C3D7-59AF-6F60F076C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6C126-35C5-B002-A3C0-99369E302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C7208-D663-FFA8-5CF5-953DF2397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090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1584F4-EB42-8FF3-8B32-20B241210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188679-830F-91F2-02F5-4651497314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687054-D81C-35EA-E47B-024638D431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2BD9B5-0705-20DF-1E13-2B75BCAC40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21F1E1-B388-312B-4A82-4A806BCC89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250B2-8B6F-4483-9097-00199207A2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719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1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C836FC-9028-7252-FED6-7DC4C360B9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7043" y="604077"/>
            <a:ext cx="1219690" cy="165725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35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58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5D2EFBF8-C8AF-2D47-ABA0-8F3D7BD3F5BF}"/>
              </a:ext>
            </a:extLst>
          </p:cNvPr>
          <p:cNvSpPr txBox="1"/>
          <p:nvPr/>
        </p:nvSpPr>
        <p:spPr>
          <a:xfrm>
            <a:off x="212762" y="316791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محتوى العرض</a:t>
            </a:r>
            <a:endParaRPr lang="en-US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2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6B6DDE-A9A9-3558-CE9D-D4176B229F06}"/>
              </a:ext>
            </a:extLst>
          </p:cNvPr>
          <p:cNvSpPr txBox="1"/>
          <p:nvPr/>
        </p:nvSpPr>
        <p:spPr>
          <a:xfrm>
            <a:off x="212762" y="1325072"/>
            <a:ext cx="11777180" cy="38318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 rtl="1"/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342900"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تنظيم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السوق</a:t>
            </a:r>
            <a:endParaRPr lang="ar-SA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342900"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إدارة القيمة</a:t>
            </a:r>
            <a:endParaRPr lang="ar-SA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342900"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أهمية التخمين العقاري لفلسطين</a:t>
            </a:r>
            <a:endParaRPr lang="ar-SA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342900"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لمحة عن مشروع التسجيل العقاري</a:t>
            </a:r>
            <a:endParaRPr lang="ar-SA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342900"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منظومة التخمين العقاري الفلسطينية</a:t>
            </a:r>
            <a:endParaRPr lang="ar-SA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endParaRPr lang="ar-SA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r" rtl="1">
              <a:buFontTx/>
              <a:buChar char="-"/>
            </a:pP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r" rtl="1">
              <a:buFontTx/>
              <a:buChar char="-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22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5D2EFBF8-C8AF-2D47-ABA0-8F3D7BD3F5BF}"/>
              </a:ext>
            </a:extLst>
          </p:cNvPr>
          <p:cNvSpPr txBox="1"/>
          <p:nvPr/>
        </p:nvSpPr>
        <p:spPr>
          <a:xfrm>
            <a:off x="212762" y="316791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معلومات</a:t>
            </a:r>
            <a:r>
              <a:rPr lang="ar-S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اساسية</a:t>
            </a:r>
            <a:endParaRPr lang="en-US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3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6B6DDE-A9A9-3558-CE9D-D4176B229F06}"/>
              </a:ext>
            </a:extLst>
          </p:cNvPr>
          <p:cNvSpPr txBox="1"/>
          <p:nvPr/>
        </p:nvSpPr>
        <p:spPr>
          <a:xfrm>
            <a:off x="212762" y="1325072"/>
            <a:ext cx="11777180" cy="504753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 rtl="1"/>
            <a:r>
              <a:rPr lang="ar-SA" sz="2400" dirty="0">
                <a:cs typeface="+mj-cs"/>
              </a:rPr>
              <a:t>تنظيم السوق </a:t>
            </a:r>
            <a:r>
              <a:rPr lang="ar-SA" sz="2400" dirty="0" smtClean="0">
                <a:cs typeface="+mj-cs"/>
              </a:rPr>
              <a:t>العقاري</a:t>
            </a:r>
          </a:p>
          <a:p>
            <a:pPr algn="r" rtl="1"/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342900"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تنظيم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العلاقة بين عناصر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السوق</a:t>
            </a:r>
          </a:p>
          <a:p>
            <a:pPr marL="571500" indent="-342900"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سلطة الأراضي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(قائد القطاع)</a:t>
            </a:r>
            <a:endParaRPr lang="ar-SA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342900"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المخمن العقاري</a:t>
            </a:r>
          </a:p>
          <a:p>
            <a:pPr marL="571500" indent="-342900"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المستثمر والمطور العقاري</a:t>
            </a:r>
          </a:p>
          <a:p>
            <a:pPr marL="571500" indent="-342900"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السمسار والوسيط العقاري</a:t>
            </a:r>
          </a:p>
          <a:p>
            <a:pPr marL="571500" indent="-342900"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المستهلك النهائي للمنتجات العقارية</a:t>
            </a:r>
          </a:p>
          <a:p>
            <a:pPr algn="r" rtl="1"/>
            <a:endParaRPr lang="ar-SA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endParaRPr lang="ar-SA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r" rtl="1">
              <a:buFontTx/>
              <a:buChar char="-"/>
            </a:pP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r" rtl="1">
              <a:buFontTx/>
              <a:buChar char="-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28996" y="1495425"/>
            <a:ext cx="5590804" cy="4249732"/>
            <a:chOff x="425449" y="1495425"/>
            <a:chExt cx="5499101" cy="3917607"/>
          </a:xfrm>
        </p:grpSpPr>
        <p:graphicFrame>
          <p:nvGraphicFramePr>
            <p:cNvPr id="3" name="Diagram 2"/>
            <p:cNvGraphicFramePr/>
            <p:nvPr>
              <p:extLst>
                <p:ext uri="{D42A27DB-BD31-4B8C-83A1-F6EECF244321}">
                  <p14:modId xmlns:p14="http://schemas.microsoft.com/office/powerpoint/2010/main" val="1986731087"/>
                </p:ext>
              </p:extLst>
            </p:nvPr>
          </p:nvGraphicFramePr>
          <p:xfrm>
            <a:off x="425449" y="1495425"/>
            <a:ext cx="5499101" cy="340995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4" name="TextBox 3"/>
            <p:cNvSpPr txBox="1"/>
            <p:nvPr/>
          </p:nvSpPr>
          <p:spPr>
            <a:xfrm>
              <a:off x="425449" y="5072564"/>
              <a:ext cx="5499101" cy="3404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SA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فعالية </a:t>
              </a:r>
              <a:r>
                <a:rPr lang="ar-SA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الاستدامة والاستقرار </a:t>
              </a:r>
              <a:r>
                <a:rPr lang="ar-SA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العدالة والشفافية في القطاع </a:t>
              </a:r>
              <a:r>
                <a:rPr lang="ar-SA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العقاري</a:t>
              </a:r>
              <a:endParaRPr lang="ar-SA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320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5D2EFBF8-C8AF-2D47-ABA0-8F3D7BD3F5BF}"/>
              </a:ext>
            </a:extLst>
          </p:cNvPr>
          <p:cNvSpPr txBox="1"/>
          <p:nvPr/>
        </p:nvSpPr>
        <p:spPr>
          <a:xfrm>
            <a:off x="212762" y="316791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معلومات</a:t>
            </a:r>
            <a:r>
              <a:rPr lang="ar-S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اساسية</a:t>
            </a:r>
            <a:endParaRPr lang="en-US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4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6B6DDE-A9A9-3558-CE9D-D4176B229F06}"/>
              </a:ext>
            </a:extLst>
          </p:cNvPr>
          <p:cNvSpPr txBox="1"/>
          <p:nvPr/>
        </p:nvSpPr>
        <p:spPr>
          <a:xfrm>
            <a:off x="212762" y="1325072"/>
            <a:ext cx="11777180" cy="504753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 rtl="1"/>
            <a:r>
              <a:rPr lang="ar-SA" sz="2400" dirty="0" smtClean="0">
                <a:cs typeface="+mj-cs"/>
              </a:rPr>
              <a:t>إدارة الاراضي</a:t>
            </a:r>
          </a:p>
          <a:p>
            <a:pPr marL="228600" algn="r" rtl="1">
              <a:lnSpc>
                <a:spcPct val="200000"/>
              </a:lnSpc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العقاري أساس لإدارة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الأراضي</a:t>
            </a:r>
          </a:p>
          <a:p>
            <a:pPr marL="571500" indent="-342900" algn="r" rtl="1">
              <a:lnSpc>
                <a:spcPct val="200000"/>
              </a:lnSpc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حق الحيازة</a:t>
            </a:r>
          </a:p>
          <a:p>
            <a:pPr marL="571500" indent="-342900" algn="r" rtl="1">
              <a:lnSpc>
                <a:spcPct val="200000"/>
              </a:lnSpc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إدارة القيمة</a:t>
            </a:r>
          </a:p>
          <a:p>
            <a:pPr marL="571500" indent="-342900" algn="r" rtl="1">
              <a:lnSpc>
                <a:spcPct val="200000"/>
              </a:lnSpc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استخدامات الأراضي</a:t>
            </a:r>
          </a:p>
          <a:p>
            <a:pPr marL="571500" indent="-342900" algn="r" rtl="1">
              <a:lnSpc>
                <a:spcPct val="200000"/>
              </a:lnSpc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خطط التنمية</a:t>
            </a:r>
          </a:p>
          <a:p>
            <a:pPr marL="571500" indent="-342900" algn="r" rtl="1">
              <a:lnSpc>
                <a:spcPct val="200000"/>
              </a:lnSpc>
              <a:buFontTx/>
              <a:buChar char="-"/>
            </a:pPr>
            <a:endParaRPr lang="ar-SA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r" rtl="1">
              <a:buFontTx/>
              <a:buChar char="-"/>
            </a:pP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r" rtl="1">
              <a:buFontTx/>
              <a:buChar char="-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28996" y="1495425"/>
            <a:ext cx="5590804" cy="4249732"/>
            <a:chOff x="425449" y="1495425"/>
            <a:chExt cx="5499101" cy="3917607"/>
          </a:xfrm>
        </p:grpSpPr>
        <p:graphicFrame>
          <p:nvGraphicFramePr>
            <p:cNvPr id="3" name="Diagram 2"/>
            <p:cNvGraphicFramePr/>
            <p:nvPr>
              <p:extLst>
                <p:ext uri="{D42A27DB-BD31-4B8C-83A1-F6EECF244321}">
                  <p14:modId xmlns:p14="http://schemas.microsoft.com/office/powerpoint/2010/main" val="3793009768"/>
                </p:ext>
              </p:extLst>
            </p:nvPr>
          </p:nvGraphicFramePr>
          <p:xfrm>
            <a:off x="425449" y="1495425"/>
            <a:ext cx="5499101" cy="340995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4" name="TextBox 3"/>
            <p:cNvSpPr txBox="1"/>
            <p:nvPr/>
          </p:nvSpPr>
          <p:spPr>
            <a:xfrm>
              <a:off x="425449" y="5072564"/>
              <a:ext cx="5499101" cy="3404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SA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فعالية </a:t>
              </a:r>
              <a:r>
                <a:rPr lang="ar-SA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الاستدامة والاستقرار </a:t>
              </a:r>
              <a:r>
                <a:rPr lang="ar-SA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العدالة والشفافية في القطاع </a:t>
              </a:r>
              <a:r>
                <a:rPr lang="ar-SA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العقاري</a:t>
              </a:r>
              <a:endParaRPr lang="ar-SA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241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5D2EFBF8-C8AF-2D47-ABA0-8F3D7BD3F5BF}"/>
              </a:ext>
            </a:extLst>
          </p:cNvPr>
          <p:cNvSpPr txBox="1"/>
          <p:nvPr/>
        </p:nvSpPr>
        <p:spPr>
          <a:xfrm>
            <a:off x="212762" y="316791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معلومات</a:t>
            </a:r>
            <a:r>
              <a:rPr lang="ar-S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اساسية</a:t>
            </a:r>
            <a:endParaRPr lang="en-US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606613520"/>
              </p:ext>
            </p:extLst>
          </p:nvPr>
        </p:nvGraphicFramePr>
        <p:xfrm>
          <a:off x="207410" y="1163147"/>
          <a:ext cx="11777180" cy="52629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543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5D2EFBF8-C8AF-2D47-ABA0-8F3D7BD3F5BF}"/>
              </a:ext>
            </a:extLst>
          </p:cNvPr>
          <p:cNvSpPr txBox="1"/>
          <p:nvPr/>
        </p:nvSpPr>
        <p:spPr>
          <a:xfrm>
            <a:off x="212762" y="316791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معلومات</a:t>
            </a:r>
            <a:r>
              <a:rPr lang="ar-S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اساسية</a:t>
            </a:r>
            <a:endParaRPr lang="en-US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236753"/>
              </p:ext>
            </p:extLst>
          </p:nvPr>
        </p:nvGraphicFramePr>
        <p:xfrm>
          <a:off x="6126480" y="1948705"/>
          <a:ext cx="5863462" cy="407797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tableStyleId>{ED083AE6-46FA-4A59-8FB0-9F97EB10719F}</a:tableStyleId>
              </a:tblPr>
              <a:tblGrid>
                <a:gridCol w="3598545">
                  <a:extLst>
                    <a:ext uri="{9D8B030D-6E8A-4147-A177-3AD203B41FA5}">
                      <a16:colId xmlns:a16="http://schemas.microsoft.com/office/drawing/2014/main" val="349360552"/>
                    </a:ext>
                  </a:extLst>
                </a:gridCol>
                <a:gridCol w="2264917">
                  <a:extLst>
                    <a:ext uri="{9D8B030D-6E8A-4147-A177-3AD203B41FA5}">
                      <a16:colId xmlns:a16="http://schemas.microsoft.com/office/drawing/2014/main" val="3516400490"/>
                    </a:ext>
                  </a:extLst>
                </a:gridCol>
              </a:tblGrid>
              <a:tr h="1114441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سلطة الأراضي الفلسطينية</a:t>
                      </a:r>
                    </a:p>
                    <a:p>
                      <a:pPr algn="r" rtl="1"/>
                      <a:r>
                        <a:rPr lang="ar-SA" dirty="0" smtClean="0"/>
                        <a:t>هيئة</a:t>
                      </a:r>
                      <a:r>
                        <a:rPr lang="ar-SA" baseline="0" dirty="0" smtClean="0"/>
                        <a:t> تسوية الأراضي والمياه</a:t>
                      </a:r>
                      <a:endParaRPr lang="en-US" dirty="0" smtClean="0"/>
                    </a:p>
                    <a:p>
                      <a:pPr algn="r" rtl="1"/>
                      <a:r>
                        <a:rPr lang="ar-SA" dirty="0" smtClean="0"/>
                        <a:t>وزارة المالية</a:t>
                      </a:r>
                      <a:endParaRPr lang="en-US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المؤسسات </a:t>
                      </a:r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المنفذة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9120565"/>
                  </a:ext>
                </a:extLst>
              </a:tr>
              <a:tr h="952389">
                <a:tc>
                  <a:txBody>
                    <a:bodyPr/>
                    <a:lstStyle/>
                    <a:p>
                      <a:pPr algn="r" rtl="1"/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 آذار 2020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تاريخ نفاذ المشروع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2250819"/>
                  </a:ext>
                </a:extLst>
              </a:tr>
              <a:tr h="952389">
                <a:tc>
                  <a:txBody>
                    <a:bodyPr/>
                    <a:lstStyle/>
                    <a:p>
                      <a:pPr algn="r" rtl="1"/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 آذار 2025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تاريخ الإغلاق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3525945"/>
                  </a:ext>
                </a:extLst>
              </a:tr>
              <a:tr h="1058752">
                <a:tc>
                  <a:txBody>
                    <a:bodyPr/>
                    <a:lstStyle/>
                    <a:p>
                      <a:pPr algn="r" rtl="1"/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10.1 مليون دولار أمريكي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ميزانية المشروع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665757"/>
                  </a:ext>
                </a:extLst>
              </a:tr>
            </a:tbl>
          </a:graphicData>
        </a:graphic>
      </p:graphicFrame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6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1C865F-0C1C-3B5A-F85A-8BE5F67287E7}"/>
              </a:ext>
            </a:extLst>
          </p:cNvPr>
          <p:cNvSpPr txBox="1"/>
          <p:nvPr/>
        </p:nvSpPr>
        <p:spPr>
          <a:xfrm>
            <a:off x="212762" y="1225081"/>
            <a:ext cx="11777179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S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مشروع التسجيل العقاري الممول من البنك الدولي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RERP I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90" b="10805"/>
          <a:stretch/>
        </p:blipFill>
        <p:spPr>
          <a:xfrm>
            <a:off x="212762" y="1948705"/>
            <a:ext cx="5913718" cy="407797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8264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AA9F1AE-E3C0-545A-0C5E-DD24C170824A}"/>
              </a:ext>
            </a:extLst>
          </p:cNvPr>
          <p:cNvSpPr txBox="1"/>
          <p:nvPr/>
        </p:nvSpPr>
        <p:spPr>
          <a:xfrm>
            <a:off x="207410" y="1130101"/>
            <a:ext cx="1177718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S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هو </a:t>
            </a:r>
            <a:r>
              <a:rPr lang="ar-S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تعزيز أمن </a:t>
            </a:r>
            <a:r>
              <a:rPr lang="ar-S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الحيازة العقارية </a:t>
            </a:r>
            <a:r>
              <a:rPr lang="ar-S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وتحسين خدمات التسجيل </a:t>
            </a:r>
            <a:r>
              <a:rPr lang="ar-S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العقاري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E04F88-BC81-C97D-DBF9-5E429333CE61}"/>
              </a:ext>
            </a:extLst>
          </p:cNvPr>
          <p:cNvSpPr txBox="1"/>
          <p:nvPr/>
        </p:nvSpPr>
        <p:spPr>
          <a:xfrm>
            <a:off x="212762" y="316791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الهدف التنموي للمشروع</a:t>
            </a:r>
            <a:endParaRPr lang="en-US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7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55CD33-CF39-4E68-C180-18B0F1800945}"/>
              </a:ext>
            </a:extLst>
          </p:cNvPr>
          <p:cNvSpPr txBox="1"/>
          <p:nvPr/>
        </p:nvSpPr>
        <p:spPr>
          <a:xfrm>
            <a:off x="207410" y="1814574"/>
            <a:ext cx="11777180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S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مكونات المشروع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Google Shape;788;p65">
            <a:extLst>
              <a:ext uri="{FF2B5EF4-FFF2-40B4-BE49-F238E27FC236}">
                <a16:creationId xmlns:a16="http://schemas.microsoft.com/office/drawing/2014/main" id="{C05B37E7-A058-70B1-74B2-AB290F387137}"/>
              </a:ext>
            </a:extLst>
          </p:cNvPr>
          <p:cNvSpPr txBox="1">
            <a:spLocks/>
          </p:cNvSpPr>
          <p:nvPr/>
        </p:nvSpPr>
        <p:spPr>
          <a:xfrm>
            <a:off x="7983161" y="2419273"/>
            <a:ext cx="4001429" cy="175260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1" vert="horz" wrap="square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sz="2400" b="1" u="sng" dirty="0">
                <a:latin typeface="Times New Roman" panose="02020603050405020304" pitchFamily="18" charset="0"/>
              </a:rPr>
              <a:t>المكون </a:t>
            </a:r>
            <a:r>
              <a:rPr lang="ar-SA" sz="2400" b="1" u="sng" dirty="0" smtClean="0">
                <a:latin typeface="Times New Roman" panose="02020603050405020304" pitchFamily="18" charset="0"/>
              </a:rPr>
              <a:t>الأول</a:t>
            </a:r>
          </a:p>
          <a:p>
            <a:pPr algn="ctr" rtl="1"/>
            <a:endParaRPr lang="ar-SA" sz="2400" b="1" dirty="0" smtClean="0">
              <a:latin typeface="Times New Roman" panose="02020603050405020304" pitchFamily="18" charset="0"/>
            </a:endParaRPr>
          </a:p>
          <a:p>
            <a:pPr algn="ctr" rtl="1"/>
            <a:r>
              <a:rPr lang="ar-SA" sz="2400" b="1" dirty="0" smtClean="0">
                <a:latin typeface="Times New Roman" panose="02020603050405020304" pitchFamily="18" charset="0"/>
              </a:rPr>
              <a:t>التسجيل </a:t>
            </a:r>
            <a:r>
              <a:rPr lang="ar-SA" sz="2400" b="1" dirty="0">
                <a:latin typeface="Times New Roman" panose="02020603050405020304" pitchFamily="18" charset="0"/>
              </a:rPr>
              <a:t>المنهجي للأراضي والممتلكات</a:t>
            </a:r>
          </a:p>
          <a:p>
            <a:pPr algn="ctr" rtl="1"/>
            <a:r>
              <a:rPr lang="ar-SA" sz="2400" b="1" dirty="0">
                <a:latin typeface="Times New Roman" panose="02020603050405020304" pitchFamily="18" charset="0"/>
              </a:rPr>
              <a:t>(5.30 مليون دولار أمريكي</a:t>
            </a:r>
            <a:r>
              <a:rPr lang="ar-SA" sz="2400" b="1" dirty="0" smtClean="0">
                <a:latin typeface="Times New Roman" panose="02020603050405020304" pitchFamily="18" charset="0"/>
              </a:rPr>
              <a:t>)</a:t>
            </a:r>
          </a:p>
          <a:p>
            <a:pPr algn="ctr" rtl="1"/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Google Shape;788;p65">
            <a:extLst>
              <a:ext uri="{FF2B5EF4-FFF2-40B4-BE49-F238E27FC236}">
                <a16:creationId xmlns:a16="http://schemas.microsoft.com/office/drawing/2014/main" id="{F7C4313A-0E7E-9D78-921E-BA8432ED8F0A}"/>
              </a:ext>
            </a:extLst>
          </p:cNvPr>
          <p:cNvSpPr txBox="1">
            <a:spLocks/>
          </p:cNvSpPr>
          <p:nvPr/>
        </p:nvSpPr>
        <p:spPr>
          <a:xfrm>
            <a:off x="3967752" y="2419273"/>
            <a:ext cx="3824577" cy="1752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1" vert="horz" wrap="square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sz="2400" b="1" u="sng" dirty="0" smtClean="0">
                <a:latin typeface="Times New Roman" panose="02020603050405020304" pitchFamily="18" charset="0"/>
              </a:rPr>
              <a:t>المكون الثاني</a:t>
            </a:r>
            <a:endParaRPr lang="ar-SA" sz="2400" b="1" u="sng" dirty="0">
              <a:latin typeface="Times New Roman" panose="02020603050405020304" pitchFamily="18" charset="0"/>
            </a:endParaRPr>
          </a:p>
          <a:p>
            <a:pPr algn="ctr" rtl="1"/>
            <a:endParaRPr lang="ar-SA" sz="2400" b="1" dirty="0">
              <a:latin typeface="Times New Roman" panose="02020603050405020304" pitchFamily="18" charset="0"/>
            </a:endParaRPr>
          </a:p>
          <a:p>
            <a:pPr algn="ctr" rtl="1"/>
            <a:r>
              <a:rPr lang="ar-SA" sz="2400" b="1" dirty="0">
                <a:latin typeface="Times New Roman" panose="02020603050405020304" pitchFamily="18" charset="0"/>
              </a:rPr>
              <a:t>التحديث المؤسسي</a:t>
            </a:r>
          </a:p>
          <a:p>
            <a:pPr algn="ctr" rtl="1"/>
            <a:r>
              <a:rPr lang="ar-SA" sz="2400" b="1" dirty="0">
                <a:latin typeface="Times New Roman" panose="02020603050405020304" pitchFamily="18" charset="0"/>
              </a:rPr>
              <a:t> </a:t>
            </a:r>
            <a:r>
              <a:rPr lang="ar-SA" sz="2400" b="1" dirty="0" smtClean="0">
                <a:latin typeface="Times New Roman" panose="02020603050405020304" pitchFamily="18" charset="0"/>
              </a:rPr>
              <a:t>لسلطة الاراضي</a:t>
            </a:r>
            <a:endParaRPr lang="ar-SA" sz="2400" b="1" dirty="0">
              <a:latin typeface="Times New Roman" panose="02020603050405020304" pitchFamily="18" charset="0"/>
            </a:endParaRPr>
          </a:p>
          <a:p>
            <a:pPr algn="ctr" rtl="1"/>
            <a:r>
              <a:rPr lang="ar-SA" sz="2400" b="1" dirty="0">
                <a:latin typeface="Times New Roman" panose="02020603050405020304" pitchFamily="18" charset="0"/>
              </a:rPr>
              <a:t>(3.92 مليون دولار أمريكي</a:t>
            </a:r>
            <a:r>
              <a:rPr lang="ar-SA" sz="2400" b="1" dirty="0" smtClean="0">
                <a:latin typeface="Times New Roman" panose="02020603050405020304" pitchFamily="18" charset="0"/>
              </a:rPr>
              <a:t>)</a:t>
            </a:r>
            <a:endParaRPr lang="en-US" sz="2400" b="1" dirty="0" smtClean="0">
              <a:latin typeface="Times New Roman" panose="02020603050405020304" pitchFamily="18" charset="0"/>
            </a:endParaRPr>
          </a:p>
        </p:txBody>
      </p:sp>
      <p:sp>
        <p:nvSpPr>
          <p:cNvPr id="14" name="Google Shape;788;p65">
            <a:extLst>
              <a:ext uri="{FF2B5EF4-FFF2-40B4-BE49-F238E27FC236}">
                <a16:creationId xmlns:a16="http://schemas.microsoft.com/office/drawing/2014/main" id="{356D8EF4-2643-D2CD-2479-7B79EDEDFA91}"/>
              </a:ext>
            </a:extLst>
          </p:cNvPr>
          <p:cNvSpPr txBox="1">
            <a:spLocks/>
          </p:cNvSpPr>
          <p:nvPr/>
        </p:nvSpPr>
        <p:spPr>
          <a:xfrm>
            <a:off x="207410" y="2419273"/>
            <a:ext cx="3569510" cy="17525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1" vert="horz" wrap="square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sz="2400" b="1" u="sng" dirty="0" smtClean="0">
                <a:latin typeface="Times New Roman" panose="02020603050405020304" pitchFamily="18" charset="0"/>
              </a:rPr>
              <a:t>المكون الثالث</a:t>
            </a:r>
            <a:endParaRPr lang="ar-SA" sz="2400" b="1" u="sng" dirty="0">
              <a:latin typeface="Times New Roman" panose="02020603050405020304" pitchFamily="18" charset="0"/>
            </a:endParaRPr>
          </a:p>
          <a:p>
            <a:pPr algn="ctr" rtl="1"/>
            <a:r>
              <a:rPr lang="ar-SA" sz="2400" b="1" dirty="0">
                <a:latin typeface="Times New Roman" panose="02020603050405020304" pitchFamily="18" charset="0"/>
              </a:rPr>
              <a:t> </a:t>
            </a:r>
          </a:p>
          <a:p>
            <a:pPr algn="ctr" rtl="1"/>
            <a:r>
              <a:rPr lang="ar-SA" sz="2400" b="1" dirty="0">
                <a:latin typeface="Times New Roman" panose="02020603050405020304" pitchFamily="18" charset="0"/>
              </a:rPr>
              <a:t>إدارة </a:t>
            </a:r>
            <a:r>
              <a:rPr lang="ar-SA" sz="2400" b="1" dirty="0" smtClean="0">
                <a:latin typeface="Times New Roman" panose="02020603050405020304" pitchFamily="18" charset="0"/>
              </a:rPr>
              <a:t>المشروع </a:t>
            </a:r>
            <a:endParaRPr lang="ar-SA" sz="2400" b="1" dirty="0">
              <a:latin typeface="Times New Roman" panose="02020603050405020304" pitchFamily="18" charset="0"/>
            </a:endParaRPr>
          </a:p>
          <a:p>
            <a:pPr algn="ctr" rtl="1"/>
            <a:r>
              <a:rPr lang="ar-SA" sz="2400" b="1" dirty="0" smtClean="0">
                <a:latin typeface="Times New Roman" panose="02020603050405020304" pitchFamily="18" charset="0"/>
              </a:rPr>
              <a:t>(</a:t>
            </a:r>
            <a:r>
              <a:rPr lang="ar-SA" sz="2400" b="1" dirty="0">
                <a:latin typeface="Times New Roman" panose="02020603050405020304" pitchFamily="18" charset="0"/>
              </a:rPr>
              <a:t>0.88 مليون دولار أمريكي</a:t>
            </a:r>
            <a:r>
              <a:rPr lang="ar-SA" sz="2400" b="1" dirty="0" smtClean="0">
                <a:latin typeface="Times New Roman" panose="02020603050405020304" pitchFamily="18" charset="0"/>
              </a:rPr>
              <a:t>)</a:t>
            </a:r>
          </a:p>
          <a:p>
            <a:pPr algn="ctr"/>
            <a:endParaRPr lang="ar-SA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10" y="4200525"/>
            <a:ext cx="11777180" cy="226894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7153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132B9B-819D-1CAC-7E8C-E858E8A5FF4D}"/>
              </a:ext>
            </a:extLst>
          </p:cNvPr>
          <p:cNvSpPr txBox="1"/>
          <p:nvPr/>
        </p:nvSpPr>
        <p:spPr>
          <a:xfrm>
            <a:off x="212762" y="316791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المكون 2: التحديث المؤسسي </a:t>
            </a:r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لسلطة الاراضي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1C865F-0C1C-3B5A-F85A-8BE5F67287E7}"/>
              </a:ext>
            </a:extLst>
          </p:cNvPr>
          <p:cNvSpPr txBox="1"/>
          <p:nvPr/>
        </p:nvSpPr>
        <p:spPr>
          <a:xfrm>
            <a:off x="212761" y="1117009"/>
            <a:ext cx="11777179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 rtl="1"/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/>
            <a:r>
              <a:rPr lang="ar-S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بناء </a:t>
            </a:r>
            <a:r>
              <a:rPr lang="ar-S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القدرات الفنية </a:t>
            </a:r>
            <a:r>
              <a:rPr lang="ar-S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لسلطة الأراضي ودعم توجهاتها في التحول </a:t>
            </a:r>
            <a:r>
              <a:rPr lang="ar-S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إلى </a:t>
            </a:r>
            <a:r>
              <a:rPr lang="ar-S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مؤسسة متطورة </a:t>
            </a:r>
            <a:r>
              <a:rPr lang="ar-S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موجهة نحو الخدمات </a:t>
            </a:r>
            <a:r>
              <a:rPr lang="ar-S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وتوفر </a:t>
            </a:r>
            <a:r>
              <a:rPr lang="ar-S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الخدمات الإلكترونية </a:t>
            </a:r>
            <a:r>
              <a:rPr lang="ar-S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للحكومة المركزية والمحلية </a:t>
            </a:r>
            <a:r>
              <a:rPr lang="ar-S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والشركات </a:t>
            </a:r>
            <a:r>
              <a:rPr lang="ar-S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والمواطنين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6B6DDE-A9A9-3558-CE9D-D4176B229F06}"/>
              </a:ext>
            </a:extLst>
          </p:cNvPr>
          <p:cNvSpPr txBox="1"/>
          <p:nvPr/>
        </p:nvSpPr>
        <p:spPr>
          <a:xfrm>
            <a:off x="6391275" y="2878475"/>
            <a:ext cx="5598665" cy="332398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 rtl="1"/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المكونات الفرعية:</a:t>
            </a:r>
          </a:p>
          <a:p>
            <a:pPr marL="342900" indent="-342900" algn="r" rtl="1">
              <a:buFontTx/>
              <a:buChar char="-"/>
            </a:pPr>
            <a:endParaRPr lang="ar-S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r" rtl="1">
              <a:buFontTx/>
              <a:buChar char="-"/>
            </a:pP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أتمتة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اعمال سلطة الاراضي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r" rtl="1">
              <a:buFontTx/>
              <a:buChar char="-"/>
            </a:pPr>
            <a:endParaRPr lang="ar-S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r" rtl="1">
              <a:buFontTx/>
              <a:buChar char="-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r" rtl="1"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انشاء الإطار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المرجعي الجيوديسي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الوطني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r" rtl="1">
              <a:buFontTx/>
              <a:buChar char="-"/>
            </a:pP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r" rtl="1">
              <a:buFontTx/>
              <a:buChar char="-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r" rtl="1"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انشاء منظومة التخمين العقاري الفلسطينية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r" rtl="1">
              <a:buFontTx/>
              <a:buChar char="-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8</a:t>
            </a:fld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61" y="2878475"/>
            <a:ext cx="6178514" cy="3323988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7313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132B9B-819D-1CAC-7E8C-E858E8A5FF4D}"/>
              </a:ext>
            </a:extLst>
          </p:cNvPr>
          <p:cNvSpPr txBox="1"/>
          <p:nvPr/>
        </p:nvSpPr>
        <p:spPr>
          <a:xfrm>
            <a:off x="212762" y="316791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منظومة </a:t>
            </a:r>
            <a:r>
              <a:rPr lang="ar-S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العقاري </a:t>
            </a:r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الفلسطينية</a:t>
            </a:r>
            <a:endParaRPr lang="ar-SA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9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112524"/>
              </p:ext>
            </p:extLst>
          </p:nvPr>
        </p:nvGraphicFramePr>
        <p:xfrm>
          <a:off x="6463822" y="1115376"/>
          <a:ext cx="5526120" cy="49834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tableStyleId>{C4B1156A-380E-4F78-BDF5-A606A8083BF9}</a:tableStyleId>
              </a:tblPr>
              <a:tblGrid>
                <a:gridCol w="3283935">
                  <a:extLst>
                    <a:ext uri="{9D8B030D-6E8A-4147-A177-3AD203B41FA5}">
                      <a16:colId xmlns:a16="http://schemas.microsoft.com/office/drawing/2014/main" val="2268882243"/>
                    </a:ext>
                  </a:extLst>
                </a:gridCol>
                <a:gridCol w="2242185">
                  <a:extLst>
                    <a:ext uri="{9D8B030D-6E8A-4147-A177-3AD203B41FA5}">
                      <a16:colId xmlns:a16="http://schemas.microsoft.com/office/drawing/2014/main" val="866826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</a:pPr>
                      <a:r>
                        <a:rPr lang="ar-S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 شهور</a:t>
                      </a:r>
                      <a:endParaRPr lang="en-U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</a:pPr>
                      <a:r>
                        <a:rPr lang="ar-S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فترة التنفيذ</a:t>
                      </a:r>
                      <a:endParaRPr lang="en-U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426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</a:pPr>
                      <a:r>
                        <a:rPr lang="ar-SA" sz="1800" b="1" dirty="0" smtClean="0"/>
                        <a:t>سلطة الأراضي، وائتلاف</a:t>
                      </a:r>
                      <a:r>
                        <a:rPr lang="ar-SA" sz="1800" b="1" baseline="0" dirty="0" smtClean="0"/>
                        <a:t> مجموعة من الشركات المحلية والأجنبية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</a:pPr>
                      <a:r>
                        <a:rPr lang="ar-SA" sz="1800" b="1" dirty="0" smtClean="0"/>
                        <a:t>تنفيذ</a:t>
                      </a:r>
                      <a:endParaRPr lang="en-US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160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</a:pPr>
                      <a:r>
                        <a:rPr lang="ar-SA" sz="1800" b="1" dirty="0" smtClean="0"/>
                        <a:t>رامي الظاهر- </a:t>
                      </a:r>
                      <a:r>
                        <a:rPr lang="ar-SA" sz="1800" b="1" dirty="0" smtClean="0"/>
                        <a:t>سلطة </a:t>
                      </a:r>
                      <a:r>
                        <a:rPr lang="ar-SA" sz="1800" b="1" dirty="0" smtClean="0"/>
                        <a:t>لااراضي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</a:pPr>
                      <a:r>
                        <a:rPr lang="ar-SA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الاشراف المباشر على التنفيذ</a:t>
                      </a:r>
                      <a:endParaRPr lang="en-US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617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</a:pPr>
                      <a:r>
                        <a:rPr lang="ar-SA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خبراء في المجال ومستشاري البنك الدولي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</a:pPr>
                      <a:r>
                        <a:rPr lang="ar-SA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المساندة والتوجيه</a:t>
                      </a:r>
                      <a:endParaRPr lang="en-US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220843"/>
                  </a:ext>
                </a:extLst>
              </a:tr>
              <a:tr h="489373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</a:pPr>
                      <a:r>
                        <a:rPr lang="ar-SA" sz="1800" b="1" dirty="0" smtClean="0"/>
                        <a:t>هيئة</a:t>
                      </a:r>
                      <a:r>
                        <a:rPr lang="ar-SA" sz="1800" b="1" baseline="0" dirty="0" smtClean="0"/>
                        <a:t> سوق رأس المال، ضريبة الأملاك، بلدية رام الله، بلدية البيرة، مركز الإحصاء الفلسطيني، اتحاد المقاولين، اتحاد المطورين العقاريين، وزارة الإسكان والاشغال العامة، وزارة الحكم المحلي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</a:pPr>
                      <a:r>
                        <a:rPr lang="ar-SA" sz="1800" b="1" dirty="0" smtClean="0"/>
                        <a:t>الشركاء في المرحلة</a:t>
                      </a:r>
                      <a:r>
                        <a:rPr lang="ar-SA" sz="1800" b="1" baseline="0" dirty="0" smtClean="0"/>
                        <a:t> التحضيرية وأصحاب المصلحة الرئيسيين</a:t>
                      </a:r>
                      <a:endParaRPr lang="en-US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701596"/>
                  </a:ext>
                </a:extLst>
              </a:tr>
            </a:tbl>
          </a:graphicData>
        </a:graphic>
      </p:graphicFrame>
      <p:pic>
        <p:nvPicPr>
          <p:cNvPr id="1026" name="Picture 2" descr="No photo description available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62" y="1115376"/>
            <a:ext cx="6251060" cy="4983480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186B6DDE-A9A9-3558-CE9D-D4176B229F06}"/>
              </a:ext>
            </a:extLst>
          </p:cNvPr>
          <p:cNvSpPr txBox="1"/>
          <p:nvPr/>
        </p:nvSpPr>
        <p:spPr>
          <a:xfrm>
            <a:off x="207410" y="1412967"/>
            <a:ext cx="11777179" cy="489364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 rtl="1"/>
            <a:r>
              <a:rPr lang="ar-S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وكانت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ابرز مخرجات المنظومة المنجزة:</a:t>
            </a:r>
          </a:p>
          <a:p>
            <a:pPr marL="342900" indent="-342900" algn="r" rtl="1">
              <a:buFontTx/>
              <a:buChar char="-"/>
            </a:pPr>
            <a:r>
              <a:rPr lang="ar-S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معايير التخمين العقاري الفردي</a:t>
            </a:r>
          </a:p>
          <a:p>
            <a:pPr marL="342900" indent="-342900" algn="r" rtl="1">
              <a:buFontTx/>
              <a:buChar char="-"/>
            </a:pPr>
            <a:r>
              <a:rPr lang="ar-S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معايير التخمين العقاري الشامل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r" rtl="1">
              <a:buFontTx/>
              <a:buChar char="-"/>
            </a:pPr>
            <a:r>
              <a:rPr lang="ar-S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منهجيات التخمين العقاري الفردي</a:t>
            </a:r>
          </a:p>
          <a:p>
            <a:pPr marL="342900" indent="-342900" algn="r" rtl="1">
              <a:buFontTx/>
              <a:buChar char="-"/>
            </a:pPr>
            <a:r>
              <a:rPr lang="ar-S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منهجيات </a:t>
            </a:r>
            <a:r>
              <a:rPr lang="ar-S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العقاري </a:t>
            </a:r>
            <a:r>
              <a:rPr lang="ar-S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الشامل</a:t>
            </a:r>
          </a:p>
          <a:p>
            <a:pPr marL="342900" indent="-342900" algn="r" rtl="1">
              <a:buFontTx/>
              <a:buChar char="-"/>
            </a:pPr>
            <a:r>
              <a:rPr lang="ar-S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الدليل الفني للتخمين العقاري </a:t>
            </a:r>
            <a:r>
              <a:rPr lang="ar-S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الفردي </a:t>
            </a:r>
            <a:r>
              <a:rPr lang="ar-S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والشامل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r" rtl="1">
              <a:buFontTx/>
              <a:buChar char="-"/>
            </a:pPr>
            <a:r>
              <a:rPr lang="ar-S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الدليل </a:t>
            </a:r>
            <a:r>
              <a:rPr lang="ar-S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الميداني </a:t>
            </a:r>
            <a:r>
              <a:rPr lang="ar-S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للتخمين </a:t>
            </a:r>
            <a:r>
              <a:rPr lang="ar-S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الشامل في </a:t>
            </a:r>
            <a:r>
              <a:rPr lang="ar-S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فلسطين</a:t>
            </a:r>
          </a:p>
          <a:p>
            <a:pPr marL="342900" indent="-342900" algn="r" rtl="1">
              <a:buFontTx/>
              <a:buChar char="-"/>
            </a:pPr>
            <a:r>
              <a:rPr lang="ar-S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نظام التخمين العقاري الفردي والشامل المحوسب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PPVS</a:t>
            </a:r>
            <a:r>
              <a:rPr lang="ar-S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)، مع </a:t>
            </a:r>
            <a:r>
              <a:rPr lang="ar-S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كود </a:t>
            </a:r>
            <a:r>
              <a:rPr lang="ar-S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المصدر</a:t>
            </a:r>
            <a:r>
              <a:rPr lang="ar-S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الخاص به</a:t>
            </a:r>
          </a:p>
          <a:p>
            <a:pPr marL="342900" indent="-342900" algn="r" rtl="1">
              <a:buFontTx/>
              <a:buChar char="-"/>
            </a:pPr>
            <a:r>
              <a:rPr lang="ar-S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المواصفات </a:t>
            </a:r>
            <a:r>
              <a:rPr lang="ar-S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الفنية لجمع </a:t>
            </a:r>
            <a:r>
              <a:rPr lang="ar-S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ومعالجة البيانات العقارية، والمكانية، وبيانات السوق </a:t>
            </a:r>
          </a:p>
          <a:p>
            <a:pPr marL="342900" indent="-342900" algn="r" rtl="1">
              <a:buFontTx/>
              <a:buChar char="-"/>
            </a:pPr>
            <a:r>
              <a:rPr lang="ar-S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مسودة اللائحة التنفيذية للتخمين العقاري وترخيص المخمنين العقاريين</a:t>
            </a:r>
          </a:p>
          <a:p>
            <a:pPr marL="342900" indent="-342900" algn="r" rtl="1">
              <a:buFontTx/>
              <a:buChar char="-"/>
            </a:pPr>
            <a:r>
              <a:rPr lang="ar-S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تقرير </a:t>
            </a:r>
            <a:r>
              <a:rPr lang="ar-S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الشامل لحدود بلديتي رام الله </a:t>
            </a:r>
            <a:r>
              <a:rPr lang="ar-S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والبيرة</a:t>
            </a:r>
          </a:p>
          <a:p>
            <a:pPr marL="342900" indent="-342900" algn="r" rtl="1">
              <a:buFontTx/>
              <a:buChar char="-"/>
            </a:pPr>
            <a:r>
              <a:rPr lang="ar-S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استراتيجية التخمين الشامل في المحافظات الشمالية</a:t>
            </a:r>
          </a:p>
          <a:p>
            <a:pPr marL="342900" indent="-342900" algn="r" rtl="1">
              <a:buFontTx/>
              <a:buChar char="-"/>
            </a:pPr>
            <a:endParaRPr lang="ar-S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12" y="1938212"/>
            <a:ext cx="4157788" cy="41577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132B9B-819D-1CAC-7E8C-E858E8A5FF4D}"/>
              </a:ext>
            </a:extLst>
          </p:cNvPr>
          <p:cNvSpPr txBox="1"/>
          <p:nvPr/>
        </p:nvSpPr>
        <p:spPr>
          <a:xfrm>
            <a:off x="212762" y="316791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منظومة </a:t>
            </a:r>
            <a:r>
              <a:rPr lang="ar-S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العقاري </a:t>
            </a:r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الفلسطينية</a:t>
            </a:r>
            <a:endParaRPr lang="ar-SA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86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132B9B-819D-1CAC-7E8C-E858E8A5FF4D}"/>
              </a:ext>
            </a:extLst>
          </p:cNvPr>
          <p:cNvSpPr txBox="1"/>
          <p:nvPr/>
        </p:nvSpPr>
        <p:spPr>
          <a:xfrm>
            <a:off x="212762" y="316791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منظومة </a:t>
            </a:r>
            <a:r>
              <a:rPr lang="ar-S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العقاري </a:t>
            </a:r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الفلسطينية</a:t>
            </a:r>
            <a:endParaRPr lang="ar-SA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1C865F-0C1C-3B5A-F85A-8BE5F67287E7}"/>
              </a:ext>
            </a:extLst>
          </p:cNvPr>
          <p:cNvSpPr txBox="1"/>
          <p:nvPr/>
        </p:nvSpPr>
        <p:spPr>
          <a:xfrm>
            <a:off x="207410" y="1159550"/>
            <a:ext cx="11777179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S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معايير </a:t>
            </a:r>
            <a:r>
              <a:rPr lang="ar-S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العقاري </a:t>
            </a:r>
            <a:r>
              <a:rPr lang="ar-S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الفردي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SVS </a:t>
            </a:r>
            <a:endParaRPr lang="ar-S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6B6DDE-A9A9-3558-CE9D-D4176B229F06}"/>
              </a:ext>
            </a:extLst>
          </p:cNvPr>
          <p:cNvSpPr txBox="1"/>
          <p:nvPr/>
        </p:nvSpPr>
        <p:spPr>
          <a:xfrm>
            <a:off x="4810125" y="1817643"/>
            <a:ext cx="7174465" cy="415498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تستند الى ابعد حد الى المعايير الدولية في التخمين العقاري</a:t>
            </a:r>
          </a:p>
          <a:p>
            <a:pPr marL="342900" indent="-342900"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تقدم المبادئ والمفاهيم الأساسية التوجيهية لتخمين الممتلكات العقارية التي يجب على المخمن العقاري اخذها بعين الاعتبار عند اجراء عملية التخمين</a:t>
            </a:r>
          </a:p>
          <a:p>
            <a:pPr marL="342900" indent="-342900"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تحدد أسس التخمين العقاري بما افيها أساس القيمة لعمليات التخمين العقاري</a:t>
            </a:r>
          </a:p>
          <a:p>
            <a:pPr marL="342900" indent="-342900"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تعرف وتوضح أساليب التخمين العقاري المتبعة ضمن المنظومة</a:t>
            </a:r>
          </a:p>
          <a:p>
            <a:pPr marL="342900" indent="-342900"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تبين السلوكيات الواجب اتباعها في سياق التخمين العقاري</a:t>
            </a:r>
          </a:p>
          <a:p>
            <a:pPr marL="342900" indent="-342900"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تبين دون حصر الأغراض من التخمين العقاري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تبين الإجراءات الواجب اتباعها لاجراء التخمين العقاري</a:t>
            </a:r>
            <a:endParaRPr lang="ar-S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11</a:t>
            </a:fld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131263383"/>
              </p:ext>
            </p:extLst>
          </p:nvPr>
        </p:nvGraphicFramePr>
        <p:xfrm>
          <a:off x="207410" y="1817643"/>
          <a:ext cx="4602715" cy="4154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6268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132B9B-819D-1CAC-7E8C-E858E8A5FF4D}"/>
              </a:ext>
            </a:extLst>
          </p:cNvPr>
          <p:cNvSpPr txBox="1"/>
          <p:nvPr/>
        </p:nvSpPr>
        <p:spPr>
          <a:xfrm>
            <a:off x="212762" y="316791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منظومة </a:t>
            </a:r>
            <a:r>
              <a:rPr lang="ar-S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العقاري </a:t>
            </a:r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الفلسطينية</a:t>
            </a:r>
            <a:endParaRPr lang="ar-SA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1C865F-0C1C-3B5A-F85A-8BE5F67287E7}"/>
              </a:ext>
            </a:extLst>
          </p:cNvPr>
          <p:cNvSpPr txBox="1"/>
          <p:nvPr/>
        </p:nvSpPr>
        <p:spPr>
          <a:xfrm>
            <a:off x="207410" y="1159550"/>
            <a:ext cx="11777179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منهجيات التخمين العقاري </a:t>
            </a:r>
            <a:r>
              <a:rPr lang="ar-S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الفردي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SVM </a:t>
            </a:r>
            <a:endParaRPr lang="ar-S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6B6DDE-A9A9-3558-CE9D-D4176B229F06}"/>
              </a:ext>
            </a:extLst>
          </p:cNvPr>
          <p:cNvSpPr txBox="1"/>
          <p:nvPr/>
        </p:nvSpPr>
        <p:spPr>
          <a:xfrm>
            <a:off x="207410" y="1817643"/>
            <a:ext cx="11777179" cy="263149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 algn="r" rtl="1">
              <a:lnSpc>
                <a:spcPct val="150000"/>
              </a:lnSpc>
              <a:buFontTx/>
              <a:buChar char="-"/>
              <a:tabLst>
                <a:tab pos="11544300" algn="l"/>
              </a:tabLst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تقدم وثيقة منهجيات التخمين العقاري الفردي أساسًا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شاملاً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وتفاصيل اعمق عن التخمين الفردي</a:t>
            </a:r>
          </a:p>
          <a:p>
            <a:pPr marL="342900" algn="r" rtl="1">
              <a:lnSpc>
                <a:spcPct val="150000"/>
              </a:lnSpc>
              <a:tabLst>
                <a:tab pos="11544300" algn="l"/>
              </a:tabLst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بما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في ذلك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اجراءات التخمين</a:t>
            </a:r>
          </a:p>
          <a:p>
            <a:pPr marL="342900" indent="-342900"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توضح طريقة جمع البيانات بشكل منهجي وحوكمة المسارات التي يسلكها المخمن العقاري</a:t>
            </a:r>
          </a:p>
          <a:p>
            <a:pPr marL="342900" algn="r" rtl="1">
              <a:lnSpc>
                <a:spcPct val="150000"/>
              </a:lnSpc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في تنفيذ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أنشطة 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العقاري</a:t>
            </a:r>
          </a:p>
          <a:p>
            <a:pPr marL="342900" indent="-342900"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يتم توفير المزيد من التفاصيل حول التخمين الفردي في الدليل الفني للتخمين الفردي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12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05" y="2115154"/>
            <a:ext cx="2277420" cy="2230678"/>
          </a:xfrm>
          <a:prstGeom prst="rect">
            <a:avLst/>
          </a:prstGeom>
        </p:spPr>
      </p:pic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903327579"/>
              </p:ext>
            </p:extLst>
          </p:nvPr>
        </p:nvGraphicFramePr>
        <p:xfrm>
          <a:off x="207409" y="4388347"/>
          <a:ext cx="11777179" cy="1946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6887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132B9B-819D-1CAC-7E8C-E858E8A5FF4D}"/>
              </a:ext>
            </a:extLst>
          </p:cNvPr>
          <p:cNvSpPr txBox="1"/>
          <p:nvPr/>
        </p:nvSpPr>
        <p:spPr>
          <a:xfrm>
            <a:off x="212762" y="316791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منظومة </a:t>
            </a:r>
            <a:r>
              <a:rPr lang="ar-S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العقاري </a:t>
            </a:r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الفلسطينية</a:t>
            </a:r>
            <a:endParaRPr lang="ar-SA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1C865F-0C1C-3B5A-F85A-8BE5F67287E7}"/>
              </a:ext>
            </a:extLst>
          </p:cNvPr>
          <p:cNvSpPr txBox="1"/>
          <p:nvPr/>
        </p:nvSpPr>
        <p:spPr>
          <a:xfrm>
            <a:off x="207410" y="1159550"/>
            <a:ext cx="11777179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الدليل الفني للتخمين العقاري </a:t>
            </a:r>
            <a:r>
              <a:rPr lang="ar-S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الفردي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SVTM </a:t>
            </a:r>
            <a:endParaRPr lang="ar-S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6B6DDE-A9A9-3558-CE9D-D4176B229F06}"/>
              </a:ext>
            </a:extLst>
          </p:cNvPr>
          <p:cNvSpPr txBox="1"/>
          <p:nvPr/>
        </p:nvSpPr>
        <p:spPr>
          <a:xfrm>
            <a:off x="207410" y="1817643"/>
            <a:ext cx="11777179" cy="415498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يتوافق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الدليل الفني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للتخمين العقاري الفردي مع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معايير التقييم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الدولي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IVS</a:t>
            </a:r>
          </a:p>
          <a:p>
            <a:pPr marL="342900" indent="-342900"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تركز على تقنيات وأساليب التخمين؛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يقدم الدليل الفني توجيهات للمخمنين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لتطبيق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طريقة التخمين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المحددة (من مقارنة المبيعات والدخل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والتكلفة).</a:t>
            </a:r>
          </a:p>
          <a:p>
            <a:pPr marL="342900" indent="-342900"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يوضح الدليل الفني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أيضاً الحالات المقيدة، لمحدودية الفحص المادي لاجزاء العقار، وغيرها المتعلقة بالاشتراطات القانونية والافتراضات حول العقار، والقيود على التصرفات وغيرها التي يجب على المخمن العقاري التعامل معها والافصاح عنها.</a:t>
            </a:r>
          </a:p>
          <a:p>
            <a:pPr marL="342900" indent="-342900"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يوضح الية إعداد تقارير التخمين العقاري ومحتوياتها الاجبارية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ومرفقاتها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والبنود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القياسية للتقرير </a:t>
            </a:r>
            <a:endParaRPr lang="ar-SA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>
              <a:lnSpc>
                <a:spcPct val="150000"/>
              </a:lnSpc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يمثل الدليل أداة استرشادية إضافية حول الالتزام والامتثال لمعايير التخمين العقاري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وينص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على </a:t>
            </a:r>
            <a:r>
              <a:rPr lang="ar-S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الخطوات الفنية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الواجبة في تنفيذ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مهام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العقاري الفردي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في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فلسطين</a:t>
            </a:r>
            <a:endParaRPr lang="ar-S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53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132B9B-819D-1CAC-7E8C-E858E8A5FF4D}"/>
              </a:ext>
            </a:extLst>
          </p:cNvPr>
          <p:cNvSpPr txBox="1"/>
          <p:nvPr/>
        </p:nvSpPr>
        <p:spPr>
          <a:xfrm>
            <a:off x="212762" y="316791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منظومة </a:t>
            </a:r>
            <a:r>
              <a:rPr lang="ar-S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العقاري </a:t>
            </a:r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الفلسطينية</a:t>
            </a:r>
            <a:endParaRPr lang="ar-SA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1C865F-0C1C-3B5A-F85A-8BE5F67287E7}"/>
              </a:ext>
            </a:extLst>
          </p:cNvPr>
          <p:cNvSpPr txBox="1"/>
          <p:nvPr/>
        </p:nvSpPr>
        <p:spPr>
          <a:xfrm>
            <a:off x="207410" y="1159550"/>
            <a:ext cx="11777179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S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معايير </a:t>
            </a:r>
            <a:r>
              <a:rPr lang="ar-S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العقاري </a:t>
            </a:r>
            <a:r>
              <a:rPr lang="ar-S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الشامل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MVS</a:t>
            </a:r>
            <a:endParaRPr lang="ar-S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6B6DDE-A9A9-3558-CE9D-D4176B229F06}"/>
              </a:ext>
            </a:extLst>
          </p:cNvPr>
          <p:cNvSpPr txBox="1"/>
          <p:nvPr/>
        </p:nvSpPr>
        <p:spPr>
          <a:xfrm>
            <a:off x="5172075" y="1817643"/>
            <a:ext cx="6812516" cy="466281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 algn="r" rtl="1">
              <a:lnSpc>
                <a:spcPct val="150000"/>
              </a:lnSpc>
              <a:buFontTx/>
              <a:buChar char="-"/>
            </a:pPr>
            <a:r>
              <a:rPr lang="ar-S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تستند الى ابعد حد الى معايير التخمين الدولية 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IVS</a:t>
            </a:r>
            <a:r>
              <a:rPr lang="ar-S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والرابطة الدولية للمخمنين 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IAAO</a:t>
            </a:r>
            <a:r>
              <a:rPr lang="ar-S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 algn="r" rtl="1">
              <a:lnSpc>
                <a:spcPct val="150000"/>
              </a:lnSpc>
              <a:buFontTx/>
              <a:buChar char="-"/>
            </a:pPr>
            <a:r>
              <a:rPr lang="ar-S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القوة الدافعة لتطوير أساليب التخمين الشامل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(مجموعة من العقارات) هو تحصيل، الرسوم على المعاملات بأسرع وقت، تحصيل الضرائب على الممتلكات، واغراض عامة أخرى،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r" rtl="1">
              <a:lnSpc>
                <a:spcPct val="150000"/>
              </a:lnSpc>
              <a:buFontTx/>
              <a:buChar char="-"/>
            </a:pPr>
            <a:r>
              <a:rPr lang="ar-S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تقدم المبادئ والمفاهيم الأساسية التوجيهية للتخمين الشامل التي يجب مراعاتها عند اجراء التخمين الشامل،</a:t>
            </a:r>
          </a:p>
          <a:p>
            <a:pPr marL="342900" indent="-342900" algn="r" rtl="1">
              <a:lnSpc>
                <a:spcPct val="150000"/>
              </a:lnSpc>
              <a:buFontTx/>
              <a:buChar char="-"/>
            </a:pPr>
            <a:r>
              <a:rPr lang="ar-S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تحدد أسس التخمين العقاري بما فيها أساس القيمة لعمليات التخمين العقاري</a:t>
            </a:r>
          </a:p>
          <a:p>
            <a:pPr marL="342900" indent="-342900" algn="r" rtl="1">
              <a:lnSpc>
                <a:spcPct val="150000"/>
              </a:lnSpc>
              <a:buFontTx/>
              <a:buChar char="-"/>
            </a:pPr>
            <a:r>
              <a:rPr lang="ar-S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تعرف وتوضح أساليب التخمين العقاري المناسبة لكل نموذج تخمين شامل في المناطق</a:t>
            </a:r>
          </a:p>
          <a:p>
            <a:pPr marL="342900" indent="-342900" algn="r" rtl="1">
              <a:lnSpc>
                <a:spcPct val="150000"/>
              </a:lnSpc>
              <a:buFontTx/>
              <a:buChar char="-"/>
            </a:pPr>
            <a:r>
              <a:rPr lang="ar-S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تبين الإجراءات الواجب اتباعها لاجراء التخمين العقاري الشامل وضبط الجودة والنشر والاعتراض.</a:t>
            </a:r>
            <a:endParaRPr lang="ar-S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14</a:t>
            </a:fld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876676808"/>
              </p:ext>
            </p:extLst>
          </p:nvPr>
        </p:nvGraphicFramePr>
        <p:xfrm>
          <a:off x="207410" y="1817644"/>
          <a:ext cx="4964665" cy="46628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236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132B9B-819D-1CAC-7E8C-E858E8A5FF4D}"/>
              </a:ext>
            </a:extLst>
          </p:cNvPr>
          <p:cNvSpPr txBox="1"/>
          <p:nvPr/>
        </p:nvSpPr>
        <p:spPr>
          <a:xfrm>
            <a:off x="212762" y="316791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منظومة </a:t>
            </a:r>
            <a:r>
              <a:rPr lang="ar-S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العقاري </a:t>
            </a:r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الفلسطينية</a:t>
            </a:r>
            <a:endParaRPr lang="ar-SA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1C865F-0C1C-3B5A-F85A-8BE5F67287E7}"/>
              </a:ext>
            </a:extLst>
          </p:cNvPr>
          <p:cNvSpPr txBox="1"/>
          <p:nvPr/>
        </p:nvSpPr>
        <p:spPr>
          <a:xfrm>
            <a:off x="207410" y="1159550"/>
            <a:ext cx="11777179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منهجيات التخمين العقاري </a:t>
            </a:r>
            <a:r>
              <a:rPr lang="ar-S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الشامل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MVM</a:t>
            </a:r>
            <a:endParaRPr lang="ar-S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6B6DDE-A9A9-3558-CE9D-D4176B229F06}"/>
              </a:ext>
            </a:extLst>
          </p:cNvPr>
          <p:cNvSpPr txBox="1"/>
          <p:nvPr/>
        </p:nvSpPr>
        <p:spPr>
          <a:xfrm>
            <a:off x="207410" y="1817643"/>
            <a:ext cx="11777179" cy="34778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 rtl="1"/>
            <a:r>
              <a:rPr lang="ar-SA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</a:t>
            </a:r>
            <a:r>
              <a:rPr lang="ar-S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الشامل </a:t>
            </a:r>
            <a:r>
              <a:rPr lang="ar-SA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للعقارات: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هو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عملية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تخمين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مجموعة من العقارات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اعتباراً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من تاريخ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معين، بوجود بيانات وخصائص مشتركة للعقارات، وتطبيق الاختبارات الإحصائية، وانشاء نماذج التخمين،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ويستخدم نفس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الأساليب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المستخدمة في التقييم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الفردي من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خلال عملية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مبرمجة وممنهجة</a:t>
            </a:r>
          </a:p>
          <a:p>
            <a:pPr marL="342900" indent="-342900" algn="r" rtl="1">
              <a:buFontTx/>
              <a:buChar char="-"/>
            </a:pP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تتوافق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المنهجيات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مع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معايير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IVS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معايير التخمين الدولية،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ومعايير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IAAO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الرابطة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الدولية لموظفي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</a:t>
            </a:r>
          </a:p>
          <a:p>
            <a:pPr marL="342900" indent="-342900" algn="r" rtl="1"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تستخدم اساليب التخمين العقاري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الرئيسية التي تشمل مقارنة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البيوعات،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والدخل،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والتكلفة</a:t>
            </a:r>
          </a:p>
          <a:p>
            <a:pPr marL="342900" indent="-342900" algn="r" rtl="1"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تختلف نماذج التخمين الشامل باختلاف المناطق والتقسيمات والاستخدامات في كل منطقة ومن حيث توافر بيانات السوق.</a:t>
            </a:r>
          </a:p>
          <a:p>
            <a:pPr marL="342900" indent="-342900" algn="r" rtl="1"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تم توفير الحلول التي تعمل وتعطي نتائج بالرغم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من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نقص البيانات الرقمية والصعوبة في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جمع البيانات المتعلقة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بالسوق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على وجه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الخصوص، الى ان يتم ضبط السوق العقاري وتحسين توافر بيانات باعتمادية وجودةعالية،</a:t>
            </a:r>
            <a:endParaRPr lang="ar-S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r" rtl="1"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توضح المنهجيات ايضاً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طريقة جمع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البيانات ومعالجتها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بشكل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منهجي لتعزيز الشفافية والثقة لدى أصحاب المصلحة</a:t>
            </a:r>
            <a:endParaRPr lang="ar-S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r" rtl="1">
              <a:buFontTx/>
              <a:buChar char="-"/>
            </a:pP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يتم توفير المزيد من التفاصيل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حول تفاصيل اجراءات التخمين الشامل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في الدليل الفني للتخمين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العقاري الشامل</a:t>
            </a:r>
            <a:endParaRPr lang="ar-S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132B9B-819D-1CAC-7E8C-E858E8A5FF4D}"/>
              </a:ext>
            </a:extLst>
          </p:cNvPr>
          <p:cNvSpPr txBox="1"/>
          <p:nvPr/>
        </p:nvSpPr>
        <p:spPr>
          <a:xfrm>
            <a:off x="212762" y="316791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منظومة </a:t>
            </a:r>
            <a:r>
              <a:rPr lang="ar-S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العقاري </a:t>
            </a:r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الفلسطينية</a:t>
            </a:r>
            <a:endParaRPr lang="ar-SA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1C865F-0C1C-3B5A-F85A-8BE5F67287E7}"/>
              </a:ext>
            </a:extLst>
          </p:cNvPr>
          <p:cNvSpPr txBox="1"/>
          <p:nvPr/>
        </p:nvSpPr>
        <p:spPr>
          <a:xfrm>
            <a:off x="207410" y="1159550"/>
            <a:ext cx="11777179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S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الدليل الفني للتخمين </a:t>
            </a:r>
            <a:r>
              <a:rPr lang="ar-S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العقاري </a:t>
            </a:r>
            <a:r>
              <a:rPr lang="ar-S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الشامل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MVTM</a:t>
            </a:r>
            <a:endParaRPr lang="ar-S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6B6DDE-A9A9-3558-CE9D-D4176B229F06}"/>
              </a:ext>
            </a:extLst>
          </p:cNvPr>
          <p:cNvSpPr txBox="1"/>
          <p:nvPr/>
        </p:nvSpPr>
        <p:spPr>
          <a:xfrm>
            <a:off x="207410" y="1817643"/>
            <a:ext cx="11777179" cy="14773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 algn="r" rtl="1">
              <a:buFontTx/>
              <a:buChar char="-"/>
            </a:pPr>
            <a:r>
              <a:rPr lang="ar-SA" dirty="0">
                <a:latin typeface="Times New Roman" panose="02020603050405020304" pitchFamily="18" charset="0"/>
                <a:cs typeface="Times New Roman" panose="02020603050405020304" pitchFamily="18" charset="0"/>
              </a:rPr>
              <a:t>ينص على الخطوات الفنية الأساسية لتنفيذ </a:t>
            </a:r>
            <a:r>
              <a:rPr lang="ar-S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مشاريع التخمين العقاري </a:t>
            </a:r>
            <a:r>
              <a:rPr lang="ar-SA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الشامل في </a:t>
            </a:r>
            <a:r>
              <a:rPr lang="ar-S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فلسطين</a:t>
            </a:r>
          </a:p>
          <a:p>
            <a:pPr marL="342900" indent="-342900" algn="r" rtl="1">
              <a:buFontTx/>
              <a:buChar char="-"/>
            </a:pPr>
            <a:r>
              <a:rPr lang="ar-S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يستخدم الدليل جنب الى جنب مع منهجيات التخمين الشامل ومعايير التخمين الشامل</a:t>
            </a:r>
          </a:p>
          <a:p>
            <a:pPr marL="342900" indent="-342900" algn="r" rtl="1">
              <a:buFontTx/>
              <a:buChar char="-"/>
            </a:pPr>
            <a:r>
              <a:rPr lang="ar-SA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المعايير تعرض الأساس وخلفية واسعة عن التخمين الشامل، المنهجيات توضح استخدام تقنيات التخمين الشامل واستكشاف البيانات وبناء نماذج التخمين وضبط الجودة، ويعرض الدليل الخطوات الفنية التفصيلية </a:t>
            </a:r>
            <a:r>
              <a:rPr lang="ar-S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الموضحة في الرسم حول </a:t>
            </a:r>
            <a:r>
              <a:rPr lang="ar-SA" dirty="0">
                <a:latin typeface="Times New Roman" panose="02020603050405020304" pitchFamily="18" charset="0"/>
                <a:cs typeface="Times New Roman" panose="02020603050405020304" pitchFamily="18" charset="0"/>
              </a:rPr>
              <a:t>جمع </a:t>
            </a:r>
            <a:r>
              <a:rPr lang="ar-S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البيانات، وتحليل </a:t>
            </a:r>
            <a:r>
              <a:rPr lang="ar-SA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البيانات </a:t>
            </a:r>
            <a:r>
              <a:rPr lang="ar-S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الاستكشافية، تقسيم المناطق 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Zones</a:t>
            </a:r>
            <a:r>
              <a:rPr lang="ar-S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)، وبناء النماذج </a:t>
            </a:r>
            <a:r>
              <a:rPr lang="ar-S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(وتشمل التقارير والتوثيق</a:t>
            </a:r>
            <a:r>
              <a:rPr lang="ar-S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)، كيفية اجراء الدراسات النسبة لضبط الجودة والتأكد من درجة دقة القيم الناتجة واي تعديلات قد تنشأ وفقا لتلك النسب</a:t>
            </a:r>
            <a:r>
              <a:rPr lang="ar-SA" dirty="0">
                <a:latin typeface="Times New Roman" panose="02020603050405020304" pitchFamily="18" charset="0"/>
                <a:cs typeface="Times New Roman" panose="02020603050405020304" pitchFamily="18" charset="0"/>
              </a:rPr>
              <a:t>،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16</a:t>
            </a:fld>
            <a:endParaRPr lang="en-US" dirty="0"/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329493461"/>
              </p:ext>
            </p:extLst>
          </p:nvPr>
        </p:nvGraphicFramePr>
        <p:xfrm>
          <a:off x="207409" y="3294971"/>
          <a:ext cx="11777180" cy="32379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663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132B9B-819D-1CAC-7E8C-E858E8A5FF4D}"/>
              </a:ext>
            </a:extLst>
          </p:cNvPr>
          <p:cNvSpPr txBox="1"/>
          <p:nvPr/>
        </p:nvSpPr>
        <p:spPr>
          <a:xfrm>
            <a:off x="212762" y="316791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منظومة </a:t>
            </a:r>
            <a:r>
              <a:rPr lang="ar-S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العقاري </a:t>
            </a:r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الفلسطينية</a:t>
            </a:r>
            <a:endParaRPr lang="ar-SA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1C865F-0C1C-3B5A-F85A-8BE5F67287E7}"/>
              </a:ext>
            </a:extLst>
          </p:cNvPr>
          <p:cNvSpPr txBox="1"/>
          <p:nvPr/>
        </p:nvSpPr>
        <p:spPr>
          <a:xfrm>
            <a:off x="207410" y="1159550"/>
            <a:ext cx="11777179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الدليل </a:t>
            </a:r>
            <a:r>
              <a:rPr lang="ar-S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العملي </a:t>
            </a:r>
            <a:r>
              <a:rPr lang="ar-S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للتخمين الشامل في </a:t>
            </a:r>
            <a:r>
              <a:rPr lang="ar-S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فلسطين </a:t>
            </a:r>
            <a:endParaRPr lang="ar-S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6B6DDE-A9A9-3558-CE9D-D4176B229F06}"/>
              </a:ext>
            </a:extLst>
          </p:cNvPr>
          <p:cNvSpPr txBox="1"/>
          <p:nvPr/>
        </p:nvSpPr>
        <p:spPr>
          <a:xfrm>
            <a:off x="207410" y="1817643"/>
            <a:ext cx="11777179" cy="443198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 algn="r" rtl="1">
              <a:buFontTx/>
              <a:buChar char="-"/>
            </a:pPr>
            <a:r>
              <a:rPr lang="ar-SA" dirty="0"/>
              <a:t>دليل عملي حول كيفية تنفيذ </a:t>
            </a:r>
            <a:r>
              <a:rPr lang="ar-SA" u="sng" dirty="0"/>
              <a:t>معايير التخمين الشامل </a:t>
            </a:r>
            <a:r>
              <a:rPr lang="ar-SA" dirty="0" smtClean="0"/>
              <a:t>ويتماشى </a:t>
            </a:r>
            <a:r>
              <a:rPr lang="ar-SA" dirty="0"/>
              <a:t>تماما مع </a:t>
            </a:r>
            <a:r>
              <a:rPr lang="ar-SA" u="sng" dirty="0" smtClean="0"/>
              <a:t>منهجيات </a:t>
            </a:r>
            <a:r>
              <a:rPr lang="ar-SA" u="sng" dirty="0"/>
              <a:t>التخمين الشامل</a:t>
            </a:r>
            <a:r>
              <a:rPr lang="ar-SA" dirty="0"/>
              <a:t> </a:t>
            </a:r>
            <a:r>
              <a:rPr lang="ar-SA" dirty="0" smtClean="0"/>
              <a:t>و</a:t>
            </a:r>
            <a:r>
              <a:rPr lang="ar-SA" u="sng" dirty="0" smtClean="0"/>
              <a:t>الدليل الفني</a:t>
            </a:r>
            <a:endParaRPr lang="ar-SA" dirty="0" smtClean="0"/>
          </a:p>
          <a:p>
            <a:pPr marL="342900" indent="-342900" algn="r" rtl="1">
              <a:buFontTx/>
              <a:buChar char="-"/>
            </a:pP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اعتمد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الدليل العملي على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إجراءات العمل والمواصفات الفنية لنظام تخمين العقارات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الفلسطيني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PPVS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والمواصفات الفنية؛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وعلى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قاعدة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بيانات التخمين الشامل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التي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تم إنشاؤها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فقا للتسلسل التالي: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342900" algn="r" rtl="1">
              <a:buFont typeface="Courier New" panose="02070309020205020404" pitchFamily="49" charset="0"/>
              <a:buChar char="o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تعريف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مشروع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الشامل؛</a:t>
            </a:r>
            <a:endParaRPr lang="ar-S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342900" algn="r" rtl="1">
              <a:buFont typeface="Courier New" panose="02070309020205020404" pitchFamily="49" charset="0"/>
              <a:buChar char="o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جمع البيانات من مصادرها،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والتحقق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منها، وادخالها الى قاعدة بيانات النظام</a:t>
            </a:r>
            <a:endParaRPr lang="ar-S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342900" algn="r" rtl="1">
              <a:buFont typeface="Courier New" panose="02070309020205020404" pitchFamily="49" charset="0"/>
              <a:buChar char="o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تحليل البيانات باستخدام تطبيقات إحصائية برمجية للتعامل مع بيانات متنوعة ومن مصادر متعددة</a:t>
            </a:r>
            <a:endParaRPr lang="ar-S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342900" algn="r" rtl="1">
              <a:buFont typeface="Courier New" panose="02070309020205020404" pitchFamily="49" charset="0"/>
              <a:buChar char="o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بناء نماذج التخمين الشامل ضمن النظام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بما في ذلك تشكيل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مناطق القيمة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Value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Zones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وفق التحليل الاحصائي وتعديلها وفقا لخبراء السوق والمخمنين العاملين في المنطقة المعنية</a:t>
            </a:r>
          </a:p>
          <a:p>
            <a:pPr marL="685800" indent="-342900" algn="r" rtl="1">
              <a:buFont typeface="Courier New" panose="02070309020205020404" pitchFamily="49" charset="0"/>
              <a:buChar char="o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تطبيق التخمين الشامل (احتساب القيم)</a:t>
            </a:r>
            <a:endParaRPr lang="ar-S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342900" algn="r" rtl="1">
              <a:buFont typeface="Courier New" panose="02070309020205020404" pitchFamily="49" charset="0"/>
              <a:buChar char="o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اجراء دراسات </a:t>
            </a:r>
            <a:r>
              <a:rPr lang="ar-S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النسب والتحقق من </a:t>
            </a: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القيم الناتجة</a:t>
            </a:r>
            <a:endParaRPr lang="ar-S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342900" algn="r" rtl="1">
              <a:buFont typeface="Courier New" panose="02070309020205020404" pitchFamily="49" charset="0"/>
              <a:buChar char="o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إعداد التقارير</a:t>
            </a:r>
          </a:p>
          <a:p>
            <a:pPr marL="342900" indent="-342900" algn="r" rtl="1">
              <a:buFontTx/>
              <a:buChar char="-"/>
            </a:pPr>
            <a:r>
              <a:rPr lang="ar-S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يتم ذلك من خلال النظام المحوسب فيما عدا التحليل الاحصائي لبيانات البيع والايجار والتكلفة فيتم من خلال برامج إحصائية برمجية خارج النظام ثم يتم استيراد النتائج لنظام التخمين المحوسب.</a:t>
            </a:r>
            <a:endParaRPr lang="ar-S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49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132B9B-819D-1CAC-7E8C-E858E8A5FF4D}"/>
              </a:ext>
            </a:extLst>
          </p:cNvPr>
          <p:cNvSpPr txBox="1"/>
          <p:nvPr/>
        </p:nvSpPr>
        <p:spPr>
          <a:xfrm>
            <a:off x="212762" y="316791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منظومة </a:t>
            </a:r>
            <a:r>
              <a:rPr lang="ar-S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العقاري </a:t>
            </a:r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الفلسطينية</a:t>
            </a:r>
            <a:endParaRPr lang="ar-SA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1C865F-0C1C-3B5A-F85A-8BE5F67287E7}"/>
              </a:ext>
            </a:extLst>
          </p:cNvPr>
          <p:cNvSpPr txBox="1"/>
          <p:nvPr/>
        </p:nvSpPr>
        <p:spPr>
          <a:xfrm>
            <a:off x="207410" y="1159550"/>
            <a:ext cx="11777179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نظام التخمين العقاري الفردي والشامل المحوسب </a:t>
            </a:r>
            <a:r>
              <a:rPr lang="ar-S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PPVS</a:t>
            </a:r>
            <a:r>
              <a:rPr lang="ar-S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مع </a:t>
            </a:r>
            <a:r>
              <a:rPr lang="ar-S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كود المصدر الخاص به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18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207410" y="1817643"/>
            <a:ext cx="11777179" cy="4524316"/>
            <a:chOff x="207410" y="1817643"/>
            <a:chExt cx="11777179" cy="4524316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86B6DDE-A9A9-3558-CE9D-D4176B229F06}"/>
                </a:ext>
              </a:extLst>
            </p:cNvPr>
            <p:cNvSpPr txBox="1"/>
            <p:nvPr/>
          </p:nvSpPr>
          <p:spPr>
            <a:xfrm>
              <a:off x="3659788" y="1817643"/>
              <a:ext cx="8324801" cy="4524315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marL="342900" indent="-342900" algn="r" rtl="1">
                <a:buFontTx/>
                <a:buChar char="-"/>
              </a:pPr>
              <a:r>
                <a:rPr lang="ar-SA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يتم من خلال النظام ادخال واستيراد البيانات سواء للتخمين الفردي او التخمين الشامل</a:t>
              </a:r>
            </a:p>
            <a:p>
              <a:pPr marL="342900" indent="-342900" algn="r" rtl="1">
                <a:buFontTx/>
                <a:buChar char="-"/>
              </a:pPr>
              <a:r>
                <a:rPr lang="ar-SA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يتم تنفيذ إجراءات التخمين الفردي من قبل المخمن الداخلي في المؤسسات العامة والهيئات المحلية والمخمن العقاري المرخص</a:t>
              </a:r>
            </a:p>
            <a:p>
              <a:pPr marL="342900" indent="-342900" algn="r" rtl="1">
                <a:buFontTx/>
                <a:buChar char="-"/>
              </a:pPr>
              <a:r>
                <a:rPr lang="ar-SA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يمكن استخراج تقرير التخمين الفردي من النظام ويرفق المخمن المرخص كافة متعلقات التقرير.</a:t>
              </a:r>
            </a:p>
            <a:p>
              <a:pPr marL="342900" indent="-342900" algn="r" rtl="1">
                <a:buFontTx/>
                <a:buChar char="-"/>
              </a:pPr>
              <a:r>
                <a:rPr lang="ar-SA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يصدر النظام تقرير القيم الناتجة عن التخمين الشامل ليصار تضمينها في التقرير النهائي للتخمين الشامل المعد للنشر</a:t>
              </a:r>
            </a:p>
            <a:p>
              <a:pPr marL="342900" indent="-342900" algn="r" rtl="1">
                <a:buFontTx/>
                <a:buChar char="-"/>
              </a:pPr>
              <a:r>
                <a:rPr lang="ar-SA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يمكن نشر طبقة القيم المعيارية للمناطق المقسمة بحسب الاستخدام ومناطق القيمة </a:t>
              </a:r>
              <a:r>
                <a: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Value Zones</a:t>
              </a:r>
            </a:p>
            <a:p>
              <a:pPr marL="342900" indent="-342900" algn="r" rtl="1">
                <a:buFontTx/>
                <a:buChar char="-"/>
              </a:pPr>
              <a:r>
                <a:rPr lang="ar-SA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يمكن ربط النظام مع الأنظمة الأخرى لتبادل البيانات ومشاركة قيم التخمين الشامل مع ذوي العلاقة</a:t>
              </a:r>
              <a:endParaRPr lang="ar-SA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7410" y="3923819"/>
              <a:ext cx="3452378" cy="2418140"/>
            </a:xfrm>
            <a:prstGeom prst="rect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410" y="1817643"/>
              <a:ext cx="3452378" cy="2106175"/>
            </a:xfrm>
            <a:prstGeom prst="rect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9537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132B9B-819D-1CAC-7E8C-E858E8A5FF4D}"/>
              </a:ext>
            </a:extLst>
          </p:cNvPr>
          <p:cNvSpPr txBox="1"/>
          <p:nvPr/>
        </p:nvSpPr>
        <p:spPr>
          <a:xfrm>
            <a:off x="207408" y="0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منظومة </a:t>
            </a:r>
            <a:r>
              <a:rPr lang="ar-S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العقاري </a:t>
            </a:r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الفلسطينية</a:t>
            </a:r>
            <a:endParaRPr lang="ar-SA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19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08" y="646331"/>
            <a:ext cx="11777180" cy="571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82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132B9B-819D-1CAC-7E8C-E858E8A5FF4D}"/>
              </a:ext>
            </a:extLst>
          </p:cNvPr>
          <p:cNvSpPr txBox="1"/>
          <p:nvPr/>
        </p:nvSpPr>
        <p:spPr>
          <a:xfrm>
            <a:off x="207408" y="0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منظومة </a:t>
            </a:r>
            <a:r>
              <a:rPr lang="ar-S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العقاري </a:t>
            </a:r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الفلسطينية</a:t>
            </a:r>
            <a:endParaRPr lang="ar-SA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20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08" y="646331"/>
            <a:ext cx="11777179" cy="571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10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132B9B-819D-1CAC-7E8C-E858E8A5FF4D}"/>
              </a:ext>
            </a:extLst>
          </p:cNvPr>
          <p:cNvSpPr txBox="1"/>
          <p:nvPr/>
        </p:nvSpPr>
        <p:spPr>
          <a:xfrm>
            <a:off x="207408" y="0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منظومة </a:t>
            </a:r>
            <a:r>
              <a:rPr lang="ar-S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العقاري </a:t>
            </a:r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الفلسطينية</a:t>
            </a:r>
            <a:endParaRPr lang="ar-SA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21</a:t>
            </a:fld>
            <a:endParaRPr lang="en-US" dirty="0"/>
          </a:p>
        </p:txBody>
      </p:sp>
      <p:pic>
        <p:nvPicPr>
          <p:cNvPr id="7" name="Picture 6" descr="Screenshot 2024-12-13 13562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08" y="646331"/>
            <a:ext cx="11777179" cy="571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0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132B9B-819D-1CAC-7E8C-E858E8A5FF4D}"/>
              </a:ext>
            </a:extLst>
          </p:cNvPr>
          <p:cNvSpPr txBox="1"/>
          <p:nvPr/>
        </p:nvSpPr>
        <p:spPr>
          <a:xfrm>
            <a:off x="207408" y="0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منظومة </a:t>
            </a:r>
            <a:r>
              <a:rPr lang="ar-S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العقاري </a:t>
            </a:r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الفلسطينية</a:t>
            </a:r>
            <a:endParaRPr lang="ar-SA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22</a:t>
            </a:fld>
            <a:endParaRPr lang="en-US" dirty="0"/>
          </a:p>
        </p:txBody>
      </p:sp>
      <p:pic>
        <p:nvPicPr>
          <p:cNvPr id="8" name="Picture 7" descr="Screenshot 2024-12-13 13565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08" y="646330"/>
            <a:ext cx="11777179" cy="5710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32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132B9B-819D-1CAC-7E8C-E858E8A5FF4D}"/>
              </a:ext>
            </a:extLst>
          </p:cNvPr>
          <p:cNvSpPr txBox="1"/>
          <p:nvPr/>
        </p:nvSpPr>
        <p:spPr>
          <a:xfrm>
            <a:off x="207408" y="0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منظومة </a:t>
            </a:r>
            <a:r>
              <a:rPr lang="ar-S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العقاري </a:t>
            </a:r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الفلسطينية</a:t>
            </a:r>
            <a:endParaRPr lang="ar-SA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23</a:t>
            </a:fld>
            <a:endParaRPr lang="en-US" dirty="0"/>
          </a:p>
        </p:txBody>
      </p:sp>
      <p:pic>
        <p:nvPicPr>
          <p:cNvPr id="7" name="Picture 6" descr="Screenshot 2024-12-13 13572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08" y="646329"/>
            <a:ext cx="11777179" cy="571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34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132B9B-819D-1CAC-7E8C-E858E8A5FF4D}"/>
              </a:ext>
            </a:extLst>
          </p:cNvPr>
          <p:cNvSpPr txBox="1"/>
          <p:nvPr/>
        </p:nvSpPr>
        <p:spPr>
          <a:xfrm>
            <a:off x="207408" y="0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منظومة </a:t>
            </a:r>
            <a:r>
              <a:rPr lang="ar-S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العقاري </a:t>
            </a:r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الفلسطينية</a:t>
            </a:r>
            <a:endParaRPr lang="ar-SA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24</a:t>
            </a:fld>
            <a:endParaRPr lang="en-US" dirty="0"/>
          </a:p>
        </p:txBody>
      </p:sp>
      <p:pic>
        <p:nvPicPr>
          <p:cNvPr id="8" name="Picture 7" descr="Screenshot 2024-12-13 13591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08" y="646328"/>
            <a:ext cx="11777179" cy="571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51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132B9B-819D-1CAC-7E8C-E858E8A5FF4D}"/>
              </a:ext>
            </a:extLst>
          </p:cNvPr>
          <p:cNvSpPr txBox="1"/>
          <p:nvPr/>
        </p:nvSpPr>
        <p:spPr>
          <a:xfrm>
            <a:off x="207408" y="0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منظومة </a:t>
            </a:r>
            <a:r>
              <a:rPr lang="ar-S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العقاري </a:t>
            </a:r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الفلسطينية</a:t>
            </a:r>
            <a:endParaRPr lang="ar-SA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25</a:t>
            </a:fld>
            <a:endParaRPr lang="en-US" dirty="0"/>
          </a:p>
        </p:txBody>
      </p:sp>
      <p:pic>
        <p:nvPicPr>
          <p:cNvPr id="8" name="Picture 7" descr="Screenshot 2024-12-13 1406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08" y="646326"/>
            <a:ext cx="11777179" cy="5710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87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132B9B-819D-1CAC-7E8C-E858E8A5FF4D}"/>
              </a:ext>
            </a:extLst>
          </p:cNvPr>
          <p:cNvSpPr txBox="1"/>
          <p:nvPr/>
        </p:nvSpPr>
        <p:spPr>
          <a:xfrm>
            <a:off x="207408" y="0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منظومة </a:t>
            </a:r>
            <a:r>
              <a:rPr lang="ar-S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العقاري </a:t>
            </a:r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الفلسطينية</a:t>
            </a:r>
            <a:endParaRPr lang="ar-SA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26</a:t>
            </a:fld>
            <a:endParaRPr lang="en-US" dirty="0"/>
          </a:p>
        </p:txBody>
      </p:sp>
      <p:pic>
        <p:nvPicPr>
          <p:cNvPr id="7" name="Picture 6" descr="Screenshot 2024-12-13 14025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08" y="646327"/>
            <a:ext cx="11777179" cy="571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26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132B9B-819D-1CAC-7E8C-E858E8A5FF4D}"/>
              </a:ext>
            </a:extLst>
          </p:cNvPr>
          <p:cNvSpPr txBox="1"/>
          <p:nvPr/>
        </p:nvSpPr>
        <p:spPr>
          <a:xfrm>
            <a:off x="207408" y="0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منظومة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التخمين العقاري </a:t>
            </a: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الفلسطينية</a:t>
            </a:r>
            <a:endParaRPr kumimoji="0" lang="ar-SA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15/12/2024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التحول الى المعايير الدولية كأساس في المنظومة الفلسطينية للتخمين العقاري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6250B2-8B6F-4483-9097-00199207A2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07408" y="646331"/>
            <a:ext cx="11777180" cy="5710020"/>
            <a:chOff x="207408" y="646331"/>
            <a:chExt cx="11777180" cy="571002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7408" y="646331"/>
              <a:ext cx="11777180" cy="5710020"/>
            </a:xfrm>
            <a:prstGeom prst="rect">
              <a:avLst/>
            </a:prstGeom>
          </p:spPr>
        </p:pic>
        <p:sp>
          <p:nvSpPr>
            <p:cNvPr id="7" name="Oval 6"/>
            <p:cNvSpPr/>
            <p:nvPr/>
          </p:nvSpPr>
          <p:spPr>
            <a:xfrm>
              <a:off x="7581900" y="2514600"/>
              <a:ext cx="2209800" cy="1657350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8446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132B9B-819D-1CAC-7E8C-E858E8A5FF4D}"/>
              </a:ext>
            </a:extLst>
          </p:cNvPr>
          <p:cNvSpPr txBox="1"/>
          <p:nvPr/>
        </p:nvSpPr>
        <p:spPr>
          <a:xfrm>
            <a:off x="207408" y="0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منظومة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التخمين العقاري </a:t>
            </a: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الفلسطينية</a:t>
            </a:r>
            <a:endParaRPr kumimoji="0" lang="ar-SA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15/12/2024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التحول الى المعايير الدولية كأساس في المنظومة الفلسطينية للتخمين العقاري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6250B2-8B6F-4483-9097-00199207A2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Screenshot 2024-12-13 14202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08" y="646331"/>
            <a:ext cx="11777180" cy="2039720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207408" y="1704976"/>
            <a:ext cx="411717" cy="333374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92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132B9B-819D-1CAC-7E8C-E858E8A5FF4D}"/>
              </a:ext>
            </a:extLst>
          </p:cNvPr>
          <p:cNvSpPr txBox="1"/>
          <p:nvPr/>
        </p:nvSpPr>
        <p:spPr>
          <a:xfrm>
            <a:off x="207408" y="0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منظومة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التخمين العقاري </a:t>
            </a: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الفلسطينية</a:t>
            </a:r>
            <a:endParaRPr kumimoji="0" lang="ar-SA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15/12/2024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التحول الى المعايير الدولية كأساس في المنظومة الفلسطينية للتخمين العقاري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6250B2-8B6F-4483-9097-00199207A2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Screenshot 2024-12-13 14253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08" y="646329"/>
            <a:ext cx="11777179" cy="571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93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132B9B-819D-1CAC-7E8C-E858E8A5FF4D}"/>
              </a:ext>
            </a:extLst>
          </p:cNvPr>
          <p:cNvSpPr txBox="1"/>
          <p:nvPr/>
        </p:nvSpPr>
        <p:spPr>
          <a:xfrm>
            <a:off x="207408" y="0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منظومة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التخمين العقاري </a:t>
            </a: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الفلسطينية</a:t>
            </a:r>
            <a:endParaRPr kumimoji="0" lang="ar-SA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15/12/2024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التحول الى المعايير الدولية كأساس في المنظومة الفلسطينية للتخمين العقاري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6250B2-8B6F-4483-9097-00199207A2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Screenshot 2024-12-13 1430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08" y="646330"/>
            <a:ext cx="11777180" cy="5710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95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132B9B-819D-1CAC-7E8C-E858E8A5FF4D}"/>
              </a:ext>
            </a:extLst>
          </p:cNvPr>
          <p:cNvSpPr txBox="1"/>
          <p:nvPr/>
        </p:nvSpPr>
        <p:spPr>
          <a:xfrm>
            <a:off x="207408" y="0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منظومة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التخمين العقاري </a:t>
            </a: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الفلسطينية</a:t>
            </a:r>
            <a:endParaRPr kumimoji="0" lang="ar-SA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15/12/2024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التحول الى المعايير الدولية كأساس في المنظومة الفلسطينية للتخمين العقاري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6250B2-8B6F-4483-9097-00199207A2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Screenshot 2024-12-13 14303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08" y="646329"/>
            <a:ext cx="11777180" cy="571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132B9B-819D-1CAC-7E8C-E858E8A5FF4D}"/>
              </a:ext>
            </a:extLst>
          </p:cNvPr>
          <p:cNvSpPr txBox="1"/>
          <p:nvPr/>
        </p:nvSpPr>
        <p:spPr>
          <a:xfrm>
            <a:off x="212762" y="316791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منظومة </a:t>
            </a:r>
            <a:r>
              <a:rPr lang="ar-S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العقاري </a:t>
            </a:r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الفلسطينية</a:t>
            </a:r>
            <a:endParaRPr lang="ar-SA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1C865F-0C1C-3B5A-F85A-8BE5F67287E7}"/>
              </a:ext>
            </a:extLst>
          </p:cNvPr>
          <p:cNvSpPr txBox="1"/>
          <p:nvPr/>
        </p:nvSpPr>
        <p:spPr>
          <a:xfrm>
            <a:off x="207410" y="1159550"/>
            <a:ext cx="11777179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S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تصفية المبيعات المملثة لمناطق القيمة</a:t>
            </a:r>
            <a:endParaRPr lang="ar-S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32</a:t>
            </a:fld>
            <a:endParaRPr lang="en-US" dirty="0"/>
          </a:p>
        </p:txBody>
      </p:sp>
      <p:pic>
        <p:nvPicPr>
          <p:cNvPr id="9" name="Pilt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10" y="1621215"/>
            <a:ext cx="11777179" cy="473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62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132B9B-819D-1CAC-7E8C-E858E8A5FF4D}"/>
              </a:ext>
            </a:extLst>
          </p:cNvPr>
          <p:cNvSpPr txBox="1"/>
          <p:nvPr/>
        </p:nvSpPr>
        <p:spPr>
          <a:xfrm>
            <a:off x="212762" y="316791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منظومة </a:t>
            </a:r>
            <a:r>
              <a:rPr lang="ar-S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العقاري </a:t>
            </a:r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الفلسطينية</a:t>
            </a:r>
            <a:endParaRPr lang="ar-SA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1C865F-0C1C-3B5A-F85A-8BE5F67287E7}"/>
              </a:ext>
            </a:extLst>
          </p:cNvPr>
          <p:cNvSpPr txBox="1"/>
          <p:nvPr/>
        </p:nvSpPr>
        <p:spPr>
          <a:xfrm>
            <a:off x="207410" y="1159550"/>
            <a:ext cx="11777179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S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نتائج </a:t>
            </a:r>
            <a:r>
              <a:rPr lang="ar-S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العقاري </a:t>
            </a:r>
            <a:r>
              <a:rPr lang="ar-S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الشامل</a:t>
            </a:r>
            <a:endParaRPr lang="ar-S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33</a:t>
            </a:fld>
            <a:endParaRPr lang="en-US" dirty="0"/>
          </a:p>
        </p:txBody>
      </p:sp>
      <p:pic>
        <p:nvPicPr>
          <p:cNvPr id="9" name="Pilt 2112562540" descr="Pilt, millel on kujutatud tekst, kuvatõmmis, number, Font&#10;&#10;Kirjeldus on genereeritud automaatselt"/>
          <p:cNvPicPr/>
          <p:nvPr/>
        </p:nvPicPr>
        <p:blipFill>
          <a:blip r:embed="rId2"/>
          <a:stretch>
            <a:fillRect/>
          </a:stretch>
        </p:blipFill>
        <p:spPr>
          <a:xfrm>
            <a:off x="207410" y="1621215"/>
            <a:ext cx="11777179" cy="473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83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132B9B-819D-1CAC-7E8C-E858E8A5FF4D}"/>
              </a:ext>
            </a:extLst>
          </p:cNvPr>
          <p:cNvSpPr txBox="1"/>
          <p:nvPr/>
        </p:nvSpPr>
        <p:spPr>
          <a:xfrm>
            <a:off x="212762" y="316791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منظومة </a:t>
            </a:r>
            <a:r>
              <a:rPr lang="ar-S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العقاري </a:t>
            </a:r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الفلسطينية</a:t>
            </a:r>
            <a:endParaRPr lang="ar-SA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1C865F-0C1C-3B5A-F85A-8BE5F67287E7}"/>
              </a:ext>
            </a:extLst>
          </p:cNvPr>
          <p:cNvSpPr txBox="1"/>
          <p:nvPr/>
        </p:nvSpPr>
        <p:spPr>
          <a:xfrm>
            <a:off x="207410" y="1159550"/>
            <a:ext cx="11777179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تقرير التخمين </a:t>
            </a:r>
            <a:r>
              <a:rPr lang="ar-S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الشامل، المحتويات وهيكل التقرير</a:t>
            </a:r>
            <a:endParaRPr lang="ar-S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6B6DDE-A9A9-3558-CE9D-D4176B229F06}"/>
              </a:ext>
            </a:extLst>
          </p:cNvPr>
          <p:cNvSpPr txBox="1"/>
          <p:nvPr/>
        </p:nvSpPr>
        <p:spPr>
          <a:xfrm>
            <a:off x="207410" y="1817643"/>
            <a:ext cx="11777179" cy="20313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 algn="r" rtl="1">
              <a:buFontTx/>
              <a:buChar char="-"/>
            </a:pPr>
            <a:r>
              <a:rPr lang="ar-SA" dirty="0">
                <a:latin typeface="Times New Roman" panose="02020603050405020304" pitchFamily="18" charset="0"/>
                <a:cs typeface="Times New Roman" panose="02020603050405020304" pitchFamily="18" charset="0"/>
              </a:rPr>
              <a:t>يعد إعداد التقارير والتوثيق خطوة حاسمة في عملية التخمين </a:t>
            </a:r>
            <a:r>
              <a:rPr lang="ar-S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الشامل</a:t>
            </a:r>
          </a:p>
          <a:p>
            <a:pPr marL="342900" indent="-342900" algn="r" rtl="1">
              <a:buFontTx/>
              <a:buChar char="-"/>
            </a:pPr>
            <a:r>
              <a:rPr lang="ar-SA" dirty="0">
                <a:latin typeface="Times New Roman" panose="02020603050405020304" pitchFamily="18" charset="0"/>
                <a:cs typeface="Times New Roman" panose="02020603050405020304" pitchFamily="18" charset="0"/>
              </a:rPr>
              <a:t>يعزز يضمن الشفافية والمساءلة والثقة في </a:t>
            </a:r>
            <a:r>
              <a:rPr lang="ar-S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النظام</a:t>
            </a:r>
          </a:p>
          <a:p>
            <a:pPr marL="342900" indent="-342900" algn="r" rtl="1">
              <a:buFontTx/>
              <a:buChar char="-"/>
            </a:pPr>
            <a:r>
              <a:rPr lang="ar-S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يوثق المنهجيات </a:t>
            </a:r>
            <a:r>
              <a:rPr lang="ar-SA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والنماذج والافتراضات </a:t>
            </a:r>
            <a:r>
              <a:rPr lang="ar-S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حول نتائج التخمين الشامل</a:t>
            </a:r>
          </a:p>
          <a:p>
            <a:pPr marL="342900" indent="-342900" algn="r" rtl="1">
              <a:buFontTx/>
              <a:buChar char="-"/>
            </a:pPr>
            <a:r>
              <a:rPr lang="ar-S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يمكن التقرير </a:t>
            </a:r>
            <a:r>
              <a:rPr lang="ar-SA" dirty="0">
                <a:latin typeface="Times New Roman" panose="02020603050405020304" pitchFamily="18" charset="0"/>
                <a:cs typeface="Times New Roman" panose="02020603050405020304" pitchFamily="18" charset="0"/>
              </a:rPr>
              <a:t>أصحاب المصلحة، بما في ذلك أصحاب العقارات والجمهور، من فهم </a:t>
            </a:r>
            <a:r>
              <a:rPr lang="ar-S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كيف تم التخمين الشامل وبناء الثقة</a:t>
            </a:r>
          </a:p>
          <a:p>
            <a:pPr marL="342900" indent="-342900" algn="r" rtl="1">
              <a:buFontTx/>
              <a:buChar char="-"/>
            </a:pPr>
            <a:r>
              <a:rPr lang="ar-S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ينقسم التقرير الى جزأين الأول حول الإجراءات والافتراضات وغيرها من الإيضاحات، والثاني يعرض القيم الناتجة في المناطق</a:t>
            </a:r>
          </a:p>
          <a:p>
            <a:pPr marL="342900" indent="-342900" algn="r" rtl="1">
              <a:buFontTx/>
              <a:buChar char="-"/>
            </a:pPr>
            <a:r>
              <a:rPr lang="ar-S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ويقدم </a:t>
            </a:r>
            <a:r>
              <a:rPr lang="ar-SA" dirty="0">
                <a:latin typeface="Times New Roman" panose="02020603050405020304" pitchFamily="18" charset="0"/>
                <a:cs typeface="Times New Roman" panose="02020603050405020304" pitchFamily="18" charset="0"/>
              </a:rPr>
              <a:t>شرح حول </a:t>
            </a:r>
            <a:r>
              <a:rPr lang="ar-S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تنفيذ </a:t>
            </a:r>
            <a:r>
              <a:rPr lang="ar-SA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الشامل </a:t>
            </a:r>
            <a:r>
              <a:rPr lang="ar-S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ويغطي </a:t>
            </a:r>
            <a:r>
              <a:rPr lang="ar-SA" dirty="0">
                <a:latin typeface="Times New Roman" panose="02020603050405020304" pitchFamily="18" charset="0"/>
                <a:cs typeface="Times New Roman" panose="02020603050405020304" pitchFamily="18" charset="0"/>
              </a:rPr>
              <a:t>جميع الخطوات الرئيسية </a:t>
            </a:r>
            <a:r>
              <a:rPr lang="ar-S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للتخمين الشامل </a:t>
            </a:r>
            <a:r>
              <a:rPr lang="ar-SA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ويعطي نظرة عامة شاملة حول كل </a:t>
            </a:r>
            <a:r>
              <a:rPr lang="ar-S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نشاط ويعرضها بشكل منطقى وسهل </a:t>
            </a:r>
            <a:r>
              <a:rPr lang="ar-SA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الفهم لجمهور </a:t>
            </a:r>
            <a:r>
              <a:rPr lang="ar-S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واسع.</a:t>
            </a:r>
            <a:endParaRPr lang="ar-S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34</a:t>
            </a:fld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559451988"/>
              </p:ext>
            </p:extLst>
          </p:nvPr>
        </p:nvGraphicFramePr>
        <p:xfrm>
          <a:off x="207410" y="3848969"/>
          <a:ext cx="11777179" cy="25073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8960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132B9B-819D-1CAC-7E8C-E858E8A5FF4D}"/>
              </a:ext>
            </a:extLst>
          </p:cNvPr>
          <p:cNvSpPr txBox="1"/>
          <p:nvPr/>
        </p:nvSpPr>
        <p:spPr>
          <a:xfrm>
            <a:off x="212762" y="316791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منظومة </a:t>
            </a:r>
            <a:r>
              <a:rPr lang="ar-S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العقاري </a:t>
            </a:r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الفلسطينية</a:t>
            </a:r>
            <a:endParaRPr lang="ar-SA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1C865F-0C1C-3B5A-F85A-8BE5F67287E7}"/>
              </a:ext>
            </a:extLst>
          </p:cNvPr>
          <p:cNvSpPr txBox="1"/>
          <p:nvPr/>
        </p:nvSpPr>
        <p:spPr>
          <a:xfrm>
            <a:off x="207410" y="1159550"/>
            <a:ext cx="11777179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خارطة طريق تطبيق مستدام لمنظومة التخمين العقاري </a:t>
            </a:r>
            <a:r>
              <a:rPr lang="ar-S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الفلسطينية على المستوى الوطني</a:t>
            </a:r>
            <a:endParaRPr lang="ar-S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6B6DDE-A9A9-3558-CE9D-D4176B229F06}"/>
              </a:ext>
            </a:extLst>
          </p:cNvPr>
          <p:cNvSpPr txBox="1"/>
          <p:nvPr/>
        </p:nvSpPr>
        <p:spPr>
          <a:xfrm>
            <a:off x="207410" y="1817643"/>
            <a:ext cx="11777179" cy="452431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 algn="r" rtl="1">
              <a:buFontTx/>
              <a:buChar char="-"/>
            </a:pPr>
            <a:r>
              <a:rPr lang="ar-SA" dirty="0" smtClean="0"/>
              <a:t>تتضمن </a:t>
            </a:r>
            <a:r>
              <a:rPr lang="ar-SA" dirty="0"/>
              <a:t>اطاراً </a:t>
            </a:r>
            <a:r>
              <a:rPr lang="ar-SA" dirty="0" smtClean="0"/>
              <a:t>عملياً لتطبيق </a:t>
            </a:r>
            <a:r>
              <a:rPr lang="ar-SA" dirty="0"/>
              <a:t>منظومة التخمين </a:t>
            </a:r>
            <a:r>
              <a:rPr lang="ar-SA" dirty="0" smtClean="0"/>
              <a:t>العقاري</a:t>
            </a:r>
          </a:p>
          <a:p>
            <a:pPr marL="342900" indent="-342900" algn="r" rtl="1">
              <a:buFontTx/>
              <a:buChar char="-"/>
            </a:pPr>
            <a:r>
              <a:rPr lang="ar-SA" dirty="0" smtClean="0"/>
              <a:t>تبين أدوار الشركاء لمساندة </a:t>
            </a:r>
            <a:r>
              <a:rPr lang="ar-SA" dirty="0"/>
              <a:t>سلطة الأراضي على القيام </a:t>
            </a:r>
            <a:r>
              <a:rPr lang="ar-SA" dirty="0" smtClean="0"/>
              <a:t>بمهامها بحسب القانون</a:t>
            </a:r>
          </a:p>
          <a:p>
            <a:pPr marL="342900" indent="-342900" algn="r" rtl="1">
              <a:buFontTx/>
              <a:buChar char="-"/>
            </a:pPr>
            <a:endParaRPr lang="ar-SA" dirty="0"/>
          </a:p>
          <a:p>
            <a:pPr algn="r" rtl="1"/>
            <a:r>
              <a:rPr lang="ar-SA" b="1" dirty="0" smtClean="0"/>
              <a:t>اهداف خارطة الطريق</a:t>
            </a:r>
          </a:p>
          <a:p>
            <a:pPr marL="342900" indent="-342900" algn="r" rtl="1">
              <a:buFontTx/>
              <a:buChar char="-"/>
            </a:pPr>
            <a:r>
              <a:rPr lang="ar-SA" dirty="0" smtClean="0"/>
              <a:t>ضمان </a:t>
            </a:r>
            <a:r>
              <a:rPr lang="ar-SA" dirty="0"/>
              <a:t>استدامة الأثر التنظيمي والتنموي لتطبيق منظومة التخمين العقاري على القطاع.</a:t>
            </a:r>
          </a:p>
          <a:p>
            <a:pPr marL="342900" indent="-342900" algn="r" rtl="1">
              <a:buFontTx/>
              <a:buChar char="-"/>
            </a:pPr>
            <a:r>
              <a:rPr lang="ar-SA" dirty="0" smtClean="0"/>
              <a:t>استخدام </a:t>
            </a:r>
            <a:r>
              <a:rPr lang="ar-SA" dirty="0"/>
              <a:t>نتائج التخمين الشامل من المنطقة التجريبية لمعاملات التسجيل في سلطة الأراضي</a:t>
            </a:r>
          </a:p>
          <a:p>
            <a:pPr marL="342900" indent="-342900" algn="r" rtl="1">
              <a:buFontTx/>
              <a:buChar char="-"/>
            </a:pPr>
            <a:r>
              <a:rPr lang="ar-SA" dirty="0" smtClean="0"/>
              <a:t>الانتقال </a:t>
            </a:r>
            <a:r>
              <a:rPr lang="ar-SA" dirty="0"/>
              <a:t>لتنفيذ التخمين الشامل في مناطق أخرى في المحافظات الشمالية</a:t>
            </a:r>
          </a:p>
          <a:p>
            <a:pPr marL="342900" indent="-342900" algn="r" rtl="1">
              <a:buFontTx/>
              <a:buChar char="-"/>
            </a:pPr>
            <a:r>
              <a:rPr lang="ar-SA" dirty="0" smtClean="0"/>
              <a:t>تنفيذ </a:t>
            </a:r>
            <a:r>
              <a:rPr lang="ar-SA" dirty="0"/>
              <a:t>استراتيجية التخمين الشامل في المحافظات الشمالية وثم الجنوبية عندما تسمح الظروف بذلك وبعد إعادة </a:t>
            </a:r>
            <a:r>
              <a:rPr lang="ar-SA" dirty="0" smtClean="0"/>
              <a:t>الاعمار</a:t>
            </a:r>
          </a:p>
          <a:p>
            <a:pPr algn="r" rtl="1"/>
            <a:endParaRPr lang="ar-SA" dirty="0" smtClean="0"/>
          </a:p>
          <a:p>
            <a:pPr algn="r" rtl="1"/>
            <a:r>
              <a:rPr lang="ar-SA" b="1" dirty="0" smtClean="0"/>
              <a:t>على </a:t>
            </a:r>
            <a:r>
              <a:rPr lang="ar-SA" b="1" dirty="0"/>
              <a:t>المستوى الحكومي</a:t>
            </a:r>
          </a:p>
          <a:p>
            <a:pPr marL="342900" indent="-342900" algn="r" rtl="1">
              <a:buFontTx/>
              <a:buChar char="-"/>
            </a:pPr>
            <a:r>
              <a:rPr lang="ar-JO" dirty="0" smtClean="0"/>
              <a:t>اعتماد </a:t>
            </a:r>
            <a:r>
              <a:rPr lang="ar-JO" dirty="0"/>
              <a:t>نظام التخمين </a:t>
            </a:r>
            <a:r>
              <a:rPr lang="ar-JO" dirty="0" smtClean="0"/>
              <a:t>العقاري</a:t>
            </a:r>
            <a:r>
              <a:rPr lang="ar-SA" dirty="0" smtClean="0"/>
              <a:t> وترخيص المخمنين</a:t>
            </a:r>
          </a:p>
          <a:p>
            <a:pPr marL="342900" indent="-342900" algn="r" rtl="1">
              <a:buFontTx/>
              <a:buChar char="-"/>
            </a:pPr>
            <a:r>
              <a:rPr lang="ar-JO" dirty="0"/>
              <a:t>اصدار المؤشرات والبيانات اللازمة لعمل المخمنين بشكل </a:t>
            </a:r>
            <a:r>
              <a:rPr lang="ar-JO" dirty="0" smtClean="0"/>
              <a:t>دوري</a:t>
            </a:r>
            <a:endParaRPr lang="ar-SA" dirty="0" smtClean="0"/>
          </a:p>
          <a:p>
            <a:pPr marL="342900" indent="-342900" algn="r" rtl="1">
              <a:buFontTx/>
              <a:buChar char="-"/>
            </a:pPr>
            <a:r>
              <a:rPr lang="ar-SA" dirty="0" smtClean="0"/>
              <a:t>استكمال تكامل </a:t>
            </a:r>
            <a:r>
              <a:rPr lang="ar-SA" dirty="0"/>
              <a:t>وربط نظام التخمين العقاري المحوسب مع أنظمة </a:t>
            </a:r>
            <a:r>
              <a:rPr lang="ar-SA" dirty="0" smtClean="0"/>
              <a:t>المؤسسات المعنية لجمع البيانات ومشاركة قيم التخمين الشامل</a:t>
            </a:r>
            <a:endParaRPr lang="en-US" dirty="0"/>
          </a:p>
          <a:p>
            <a:pPr marL="342900" indent="-342900" algn="r" rtl="1">
              <a:buFontTx/>
              <a:buChar char="-"/>
            </a:pPr>
            <a:r>
              <a:rPr lang="ar-SA" dirty="0" smtClean="0"/>
              <a:t>تقليل التكاليف باستخدام </a:t>
            </a:r>
            <a:r>
              <a:rPr lang="ar-SA" dirty="0"/>
              <a:t>شاشات </a:t>
            </a:r>
            <a:r>
              <a:rPr lang="ar-SA" dirty="0" smtClean="0"/>
              <a:t>النظام المحوسب </a:t>
            </a:r>
            <a:r>
              <a:rPr lang="ar-SA" dirty="0"/>
              <a:t>من قبل الهيئات المحلية لإدخال أوصاف العقارات مباشرة الى نظام التخمين العقاري </a:t>
            </a:r>
            <a:r>
              <a:rPr lang="ar-SA" dirty="0" smtClean="0"/>
              <a:t>المحوسب</a:t>
            </a:r>
          </a:p>
          <a:p>
            <a:pPr marL="342900" indent="-342900" algn="r" rtl="1">
              <a:buFontTx/>
              <a:buChar char="-"/>
            </a:pPr>
            <a:r>
              <a:rPr lang="ar-SA" dirty="0" smtClean="0"/>
              <a:t>استخدام </a:t>
            </a:r>
            <a:r>
              <a:rPr lang="ar-SA" dirty="0"/>
              <a:t>نظام التخمين العقاري المحوسب في التخمين الفردي </a:t>
            </a:r>
            <a:r>
              <a:rPr lang="ar-SA" dirty="0" smtClean="0"/>
              <a:t>من قبل المخمنين الداخليين في </a:t>
            </a:r>
            <a:r>
              <a:rPr lang="ar-SA" dirty="0"/>
              <a:t>الجهات الحكومية والهيئات </a:t>
            </a:r>
            <a:r>
              <a:rPr lang="ar-SA" dirty="0" smtClean="0"/>
              <a:t>المحلية</a:t>
            </a:r>
          </a:p>
          <a:p>
            <a:pPr marL="342900" indent="-342900" algn="r" rtl="1">
              <a:buFontTx/>
              <a:buChar char="-"/>
            </a:pPr>
            <a:r>
              <a:rPr lang="ar-SA" dirty="0"/>
              <a:t>استخدام نتائج التخمين الشامل في اعمال المؤسسات </a:t>
            </a:r>
            <a:r>
              <a:rPr lang="ar-SA" dirty="0" smtClean="0"/>
              <a:t>العامة</a:t>
            </a:r>
            <a:endParaRPr lang="ar-SA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12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132B9B-819D-1CAC-7E8C-E858E8A5FF4D}"/>
              </a:ext>
            </a:extLst>
          </p:cNvPr>
          <p:cNvSpPr txBox="1"/>
          <p:nvPr/>
        </p:nvSpPr>
        <p:spPr>
          <a:xfrm>
            <a:off x="212762" y="316791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منظومة </a:t>
            </a:r>
            <a:r>
              <a:rPr lang="ar-S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العقاري </a:t>
            </a:r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الفلسطينية</a:t>
            </a:r>
            <a:endParaRPr lang="ar-SA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1C865F-0C1C-3B5A-F85A-8BE5F67287E7}"/>
              </a:ext>
            </a:extLst>
          </p:cNvPr>
          <p:cNvSpPr txBox="1"/>
          <p:nvPr/>
        </p:nvSpPr>
        <p:spPr>
          <a:xfrm>
            <a:off x="207410" y="1159550"/>
            <a:ext cx="11777179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خارطة طريق تطبيق مستدام لمنظومة التخمين العقاري </a:t>
            </a:r>
            <a:r>
              <a:rPr lang="ar-S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الفلسطينية على المستوى الوطني</a:t>
            </a:r>
            <a:endParaRPr lang="ar-S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6B6DDE-A9A9-3558-CE9D-D4176B229F06}"/>
              </a:ext>
            </a:extLst>
          </p:cNvPr>
          <p:cNvSpPr txBox="1"/>
          <p:nvPr/>
        </p:nvSpPr>
        <p:spPr>
          <a:xfrm>
            <a:off x="207410" y="1817643"/>
            <a:ext cx="11777179" cy="286232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 rtl="1"/>
            <a:endParaRPr lang="ar-SA" dirty="0" smtClean="0"/>
          </a:p>
          <a:p>
            <a:pPr algn="r" rtl="1"/>
            <a:r>
              <a:rPr lang="ar-SA" b="1" dirty="0" smtClean="0"/>
              <a:t>على مستوى القطاع الخاص</a:t>
            </a:r>
            <a:endParaRPr lang="ar-SA" b="1" dirty="0"/>
          </a:p>
          <a:p>
            <a:pPr marL="342900" indent="-342900" algn="r" rtl="1">
              <a:buFontTx/>
              <a:buChar char="-"/>
            </a:pPr>
            <a:r>
              <a:rPr lang="ar-SA" dirty="0" smtClean="0"/>
              <a:t>استخدام </a:t>
            </a:r>
            <a:r>
              <a:rPr lang="ar-SA" dirty="0"/>
              <a:t>نظام التخمين العقاري المحوسب في </a:t>
            </a:r>
            <a:r>
              <a:rPr lang="ar-SA" dirty="0" smtClean="0"/>
              <a:t>اتفاقيات التخمين </a:t>
            </a:r>
            <a:r>
              <a:rPr lang="ar-SA" dirty="0"/>
              <a:t>الفردي من قبل المخمنين الخاصين المرخصين في السوق </a:t>
            </a:r>
            <a:r>
              <a:rPr lang="ar-SA" dirty="0" smtClean="0"/>
              <a:t>الفلسطيني</a:t>
            </a:r>
          </a:p>
          <a:p>
            <a:pPr marL="342900" indent="-342900" algn="r" rtl="1">
              <a:buFontTx/>
              <a:buChar char="-"/>
            </a:pPr>
            <a:r>
              <a:rPr lang="ar-SA" dirty="0" smtClean="0"/>
              <a:t>ضبط </a:t>
            </a:r>
            <a:r>
              <a:rPr lang="ar-SA" dirty="0"/>
              <a:t>بيانات العرض في السوق </a:t>
            </a:r>
            <a:r>
              <a:rPr lang="ar-SA" dirty="0" smtClean="0"/>
              <a:t>الفلسطيني من خلال منصة مركزية تديرها سلطة الأراضي</a:t>
            </a:r>
          </a:p>
          <a:p>
            <a:pPr marL="342900" indent="-342900" algn="r" rtl="1">
              <a:buFontTx/>
              <a:buChar char="-"/>
            </a:pPr>
            <a:r>
              <a:rPr lang="ar-SA" dirty="0" smtClean="0"/>
              <a:t>ضبط السوق العقاري بتنظيم عمل السماسرة والوسطاء والوكلاء العقاريين </a:t>
            </a:r>
          </a:p>
          <a:p>
            <a:pPr marL="342900" indent="-342900" algn="r" rtl="1">
              <a:buFontTx/>
              <a:buChar char="-"/>
            </a:pPr>
            <a:r>
              <a:rPr lang="ar-SA" dirty="0" smtClean="0"/>
              <a:t>توقيع اتفاقية تعاون مع المدرسة الوطنية الفلسطينية للإدارة لاستضافة المدربين والمتدربين</a:t>
            </a:r>
          </a:p>
          <a:p>
            <a:pPr marL="342900" indent="-342900" algn="r" rtl="1">
              <a:buFontTx/>
              <a:buChar char="-"/>
            </a:pPr>
            <a:r>
              <a:rPr lang="ar-JO" dirty="0"/>
              <a:t>تقديم </a:t>
            </a:r>
            <a:r>
              <a:rPr lang="ar-JO" dirty="0" smtClean="0"/>
              <a:t>التدريب</a:t>
            </a:r>
            <a:r>
              <a:rPr lang="ar-SA" dirty="0" smtClean="0"/>
              <a:t> المستمر</a:t>
            </a:r>
            <a:r>
              <a:rPr lang="ar-JO" dirty="0" smtClean="0"/>
              <a:t> </a:t>
            </a:r>
            <a:r>
              <a:rPr lang="ar-JO" dirty="0"/>
              <a:t>للمخمنين الداخليين بدءاً بالمخمنين في سلطة </a:t>
            </a:r>
            <a:r>
              <a:rPr lang="ar-JO" dirty="0" smtClean="0"/>
              <a:t>الأراضي</a:t>
            </a:r>
            <a:endParaRPr lang="ar-SA" dirty="0" smtClean="0"/>
          </a:p>
          <a:p>
            <a:pPr marL="342900" indent="-342900" algn="r" rtl="1">
              <a:buFontTx/>
              <a:buChar char="-"/>
            </a:pPr>
            <a:r>
              <a:rPr lang="ar-JO" dirty="0"/>
              <a:t>تقديم التدريب للمخمنين الداخليين العاملين في المؤسسات العامة الأخرى وهيئات الحكم </a:t>
            </a:r>
            <a:r>
              <a:rPr lang="ar-JO" dirty="0" smtClean="0"/>
              <a:t>المحلي</a:t>
            </a:r>
            <a:endParaRPr lang="ar-SA" dirty="0" smtClean="0"/>
          </a:p>
          <a:p>
            <a:pPr marL="342900" indent="-342900" algn="r" rtl="1">
              <a:buFontTx/>
              <a:buChar char="-"/>
            </a:pPr>
            <a:r>
              <a:rPr lang="ar-JO" dirty="0" smtClean="0"/>
              <a:t>اعتماد</a:t>
            </a:r>
            <a:r>
              <a:rPr lang="ar-SA" dirty="0" smtClean="0"/>
              <a:t> ونشر</a:t>
            </a:r>
            <a:r>
              <a:rPr lang="ar-JO" dirty="0" smtClean="0"/>
              <a:t> </a:t>
            </a:r>
            <a:r>
              <a:rPr lang="ar-JO" dirty="0"/>
              <a:t>سجل المخمنين </a:t>
            </a:r>
            <a:r>
              <a:rPr lang="ar-SA" dirty="0" smtClean="0"/>
              <a:t>العقاريين</a:t>
            </a:r>
          </a:p>
          <a:p>
            <a:pPr marL="342900" indent="-342900" algn="r" rtl="1">
              <a:buFontTx/>
              <a:buChar char="-"/>
            </a:pPr>
            <a:r>
              <a:rPr lang="ar-JO" dirty="0"/>
              <a:t>توفير التدريب للمخمنين الخاصين المرخصين حكما وفق </a:t>
            </a:r>
            <a:r>
              <a:rPr lang="ar-SA" dirty="0" smtClean="0"/>
              <a:t>النظام خلال فترة الاحكام الانتقالية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70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132B9B-819D-1CAC-7E8C-E858E8A5FF4D}"/>
              </a:ext>
            </a:extLst>
          </p:cNvPr>
          <p:cNvSpPr txBox="1"/>
          <p:nvPr/>
        </p:nvSpPr>
        <p:spPr>
          <a:xfrm>
            <a:off x="212762" y="316791"/>
            <a:ext cx="1177718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منظومة </a:t>
            </a:r>
            <a:r>
              <a:rPr lang="ar-S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التخمين العقاري </a:t>
            </a:r>
            <a:r>
              <a:rPr lang="ar-S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الفلسطينية</a:t>
            </a:r>
            <a:endParaRPr lang="ar-SA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1C865F-0C1C-3B5A-F85A-8BE5F67287E7}"/>
              </a:ext>
            </a:extLst>
          </p:cNvPr>
          <p:cNvSpPr txBox="1"/>
          <p:nvPr/>
        </p:nvSpPr>
        <p:spPr>
          <a:xfrm>
            <a:off x="207410" y="1159550"/>
            <a:ext cx="11777179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خارطة طريق تطبيق مستدام لمنظومة التخمين العقاري </a:t>
            </a:r>
            <a:r>
              <a:rPr lang="ar-S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الفلسطينية على المستوى الوطني</a:t>
            </a:r>
            <a:endParaRPr lang="ar-S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6B6DDE-A9A9-3558-CE9D-D4176B229F06}"/>
              </a:ext>
            </a:extLst>
          </p:cNvPr>
          <p:cNvSpPr txBox="1"/>
          <p:nvPr/>
        </p:nvSpPr>
        <p:spPr>
          <a:xfrm>
            <a:off x="207410" y="1817643"/>
            <a:ext cx="11777179" cy="258532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 rtl="1"/>
            <a:endParaRPr lang="ar-SA" dirty="0" smtClean="0"/>
          </a:p>
          <a:p>
            <a:pPr marL="342900" indent="-342900" algn="r" rtl="1">
              <a:buFontTx/>
              <a:buChar char="-"/>
            </a:pPr>
            <a:r>
              <a:rPr lang="ar-JO" dirty="0" smtClean="0"/>
              <a:t>تطبيق </a:t>
            </a:r>
            <a:r>
              <a:rPr lang="ar-JO" dirty="0"/>
              <a:t>إجراءات تأهيل وتدريب وترخيص المخمنين الخاصين في السوق الفلسطيني بحسب </a:t>
            </a:r>
            <a:r>
              <a:rPr lang="ar-SA" dirty="0" smtClean="0"/>
              <a:t>القانون واللوائح</a:t>
            </a:r>
          </a:p>
          <a:p>
            <a:pPr marL="342900" indent="-342900" algn="r" rtl="1">
              <a:buFontTx/>
              <a:buChar char="-"/>
            </a:pPr>
            <a:r>
              <a:rPr lang="ar-SA" dirty="0" smtClean="0"/>
              <a:t>إجراء </a:t>
            </a:r>
            <a:r>
              <a:rPr lang="ar-SA" dirty="0"/>
              <a:t>حملات توعية عامة لتثقيف أصحاب العقارات والمشترين وأصحاب المصلحة الآخرين حول أهمية منظومة التخمين والتخمينات الواقعية الأقرب الى القيمة السوقية للعقار.</a:t>
            </a:r>
          </a:p>
          <a:p>
            <a:pPr marL="342900" indent="-342900" algn="r" rtl="1">
              <a:buFontTx/>
              <a:buChar char="-"/>
            </a:pPr>
            <a:r>
              <a:rPr lang="ar-SA" dirty="0" smtClean="0"/>
              <a:t>تنظيم </a:t>
            </a:r>
            <a:r>
              <a:rPr lang="ar-SA" dirty="0"/>
              <a:t>ورش العمل والندوات للمخمنين الداخليين والخاصين لنشر المعرفة وأفضل الممارسات في مجال التخمين العقاري.</a:t>
            </a:r>
          </a:p>
          <a:p>
            <a:pPr marL="342900" indent="-342900" algn="r" rtl="1">
              <a:buFontTx/>
              <a:buChar char="-"/>
            </a:pPr>
            <a:r>
              <a:rPr lang="ar-SA" dirty="0"/>
              <a:t>مراجعة وتحديث معايير التخمين والمنهجيات والأدلة الفنية بانتظام استجابة للتغيرات في ظروف السوق والتكنولوجيا ومعايير التخمين الدولية </a:t>
            </a:r>
            <a:r>
              <a:rPr lang="en-US" dirty="0" smtClean="0"/>
              <a:t>IVS</a:t>
            </a:r>
            <a:r>
              <a:rPr lang="ar-SA" dirty="0" smtClean="0"/>
              <a:t> </a:t>
            </a:r>
          </a:p>
          <a:p>
            <a:pPr marL="342900" indent="-342900" algn="r" rtl="1">
              <a:buFontTx/>
              <a:buChar char="-"/>
            </a:pPr>
            <a:r>
              <a:rPr lang="ar-SA" dirty="0" smtClean="0"/>
              <a:t>المقارنة </a:t>
            </a:r>
            <a:r>
              <a:rPr lang="ar-SA" dirty="0"/>
              <a:t>مع أفضل الممارسات الدولية وتطوير التشريعات والسياسات لضمان وجود إطار </a:t>
            </a:r>
            <a:r>
              <a:rPr lang="ar-SA" dirty="0" smtClean="0"/>
              <a:t>قانوني ورقابي </a:t>
            </a:r>
            <a:r>
              <a:rPr lang="ar-SA" dirty="0"/>
              <a:t>قوي </a:t>
            </a:r>
            <a:r>
              <a:rPr lang="ar-SA" dirty="0" smtClean="0"/>
              <a:t>لحوكمة أنشطة </a:t>
            </a:r>
            <a:r>
              <a:rPr lang="ar-SA" dirty="0"/>
              <a:t>وممارسات التخمين العقاري، وتحديد فرص التحسين المستمر والابتكار في حوكمة التخمين </a:t>
            </a:r>
            <a:r>
              <a:rPr lang="ar-SA" dirty="0" smtClean="0"/>
              <a:t>العقاري</a:t>
            </a:r>
          </a:p>
          <a:p>
            <a:pPr marL="342900" indent="-342900" algn="r" rtl="1">
              <a:buFontTx/>
              <a:buChar char="-"/>
            </a:pPr>
            <a:r>
              <a:rPr lang="ar-SA" dirty="0" smtClean="0"/>
              <a:t>الانتقال للمرحلة التالية من تنظيم السوق والقطاع العقاري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68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15/12/2024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التحول الى المعايير الدولية كأساس في المنظومة الفلسطينية للتخمين العقاري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50B2-8B6F-4483-9097-00199207A2A5}" type="slidenum">
              <a:rPr lang="en-US" smtClean="0"/>
              <a:t>38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6" name="Picture 2" descr="Thank you - Free communications ic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22693">
            <a:off x="8345390" y="245399"/>
            <a:ext cx="2777241" cy="2183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5036" y="1337030"/>
            <a:ext cx="498405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6000" dirty="0" smtClean="0"/>
              <a:t>أسئلة واستفسارات !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21018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3470</TotalTime>
  <Words>2750</Words>
  <Application>Microsoft Office PowerPoint</Application>
  <PresentationFormat>Widescreen</PresentationFormat>
  <Paragraphs>464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Calibri</vt:lpstr>
      <vt:lpstr>Calibri Light</vt:lpstr>
      <vt:lpstr>Courier New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Mohamed Nada</dc:creator>
  <cp:lastModifiedBy>ZBook</cp:lastModifiedBy>
  <cp:revision>143</cp:revision>
  <dcterms:created xsi:type="dcterms:W3CDTF">2023-02-11T12:19:12Z</dcterms:created>
  <dcterms:modified xsi:type="dcterms:W3CDTF">2024-12-13T15:19:47Z</dcterms:modified>
</cp:coreProperties>
</file>